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0" r:id="rId5"/>
  </p:sldMasterIdLst>
  <p:sldIdLst>
    <p:sldId id="288" r:id="rId6"/>
    <p:sldId id="256" r:id="rId7"/>
    <p:sldId id="257" r:id="rId8"/>
    <p:sldId id="272" r:id="rId9"/>
    <p:sldId id="283" r:id="rId10"/>
    <p:sldId id="285" r:id="rId11"/>
    <p:sldId id="284" r:id="rId12"/>
    <p:sldId id="260" r:id="rId13"/>
    <p:sldId id="273" r:id="rId14"/>
    <p:sldId id="289" r:id="rId15"/>
    <p:sldId id="290" r:id="rId16"/>
    <p:sldId id="291" r:id="rId17"/>
    <p:sldId id="276" r:id="rId18"/>
    <p:sldId id="277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AF3980-A7A5-4248-83E0-8905FFA5874E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ACA4C9E6-F7E4-41AA-90DB-5CA710B8D033}">
      <dgm:prSet phldrT="[Texto]"/>
      <dgm:spPr/>
      <dgm:t>
        <a:bodyPr/>
        <a:lstStyle/>
        <a:p>
          <a:r>
            <a:rPr lang="en-US" b="1" noProof="0" dirty="0" smtClean="0">
              <a:solidFill>
                <a:srgbClr val="7030A0"/>
              </a:solidFill>
            </a:rPr>
            <a:t>Demographic Explosion</a:t>
          </a:r>
          <a:endParaRPr lang="en-US" b="1" noProof="0" dirty="0">
            <a:solidFill>
              <a:srgbClr val="7030A0"/>
            </a:solidFill>
          </a:endParaRPr>
        </a:p>
      </dgm:t>
    </dgm:pt>
    <dgm:pt modelId="{9C04E43A-14BC-4035-93FD-B7269F5330AD}" type="parTrans" cxnId="{4DD3AE40-3DFE-40D3-B831-70C3A5DAA1CD}">
      <dgm:prSet/>
      <dgm:spPr/>
      <dgm:t>
        <a:bodyPr/>
        <a:lstStyle/>
        <a:p>
          <a:endParaRPr lang="pt-PT"/>
        </a:p>
      </dgm:t>
    </dgm:pt>
    <dgm:pt modelId="{6288834A-CBDC-46F0-B88D-5636276874B5}" type="sibTrans" cxnId="{4DD3AE40-3DFE-40D3-B831-70C3A5DAA1CD}">
      <dgm:prSet/>
      <dgm:spPr/>
      <dgm:t>
        <a:bodyPr/>
        <a:lstStyle/>
        <a:p>
          <a:endParaRPr lang="pt-PT"/>
        </a:p>
      </dgm:t>
    </dgm:pt>
    <dgm:pt modelId="{AA2CF7E1-FB39-49CB-A44B-A28725380289}">
      <dgm:prSet phldrT="[Texto]" custT="1"/>
      <dgm:spPr/>
      <dgm:t>
        <a:bodyPr/>
        <a:lstStyle/>
        <a:p>
          <a:pPr marL="57150" indent="0" algn="l"/>
          <a:r>
            <a:rPr lang="pt-PT" sz="1800" dirty="0" smtClean="0">
              <a:solidFill>
                <a:srgbClr val="FF0000"/>
              </a:solidFill>
            </a:rPr>
            <a:t>“ </a:t>
          </a:r>
          <a:r>
            <a:rPr lang="en-US" sz="1800" noProof="0" dirty="0" smtClean="0">
              <a:solidFill>
                <a:srgbClr val="FF0000"/>
              </a:solidFill>
            </a:rPr>
            <a:t>Unprecedented Stresses”</a:t>
          </a:r>
          <a:endParaRPr lang="en-US" sz="1800" noProof="0" dirty="0">
            <a:solidFill>
              <a:srgbClr val="FF0000"/>
            </a:solidFill>
          </a:endParaRPr>
        </a:p>
      </dgm:t>
    </dgm:pt>
    <dgm:pt modelId="{EED8E1D8-63F6-4C8D-ADEA-9D6631166E4D}" type="parTrans" cxnId="{9515448E-276A-4EA4-89CD-275830350AE7}">
      <dgm:prSet/>
      <dgm:spPr/>
      <dgm:t>
        <a:bodyPr/>
        <a:lstStyle/>
        <a:p>
          <a:endParaRPr lang="pt-PT"/>
        </a:p>
      </dgm:t>
    </dgm:pt>
    <dgm:pt modelId="{CA981CAC-7BFA-4844-8B5E-63069F3A3E6E}" type="sibTrans" cxnId="{9515448E-276A-4EA4-89CD-275830350AE7}">
      <dgm:prSet/>
      <dgm:spPr/>
      <dgm:t>
        <a:bodyPr/>
        <a:lstStyle/>
        <a:p>
          <a:endParaRPr lang="pt-PT"/>
        </a:p>
      </dgm:t>
    </dgm:pt>
    <dgm:pt modelId="{169416B9-9E7B-4CC0-874D-38D38E823CAF}">
      <dgm:prSet phldrT="[Texto]" custT="1"/>
      <dgm:spPr/>
      <dgm:t>
        <a:bodyPr/>
        <a:lstStyle/>
        <a:p>
          <a:pPr marL="0" indent="449263" algn="l"/>
          <a:r>
            <a:rPr lang="en-US" sz="1800" b="1" noProof="0" dirty="0" smtClean="0"/>
            <a:t>Urbanization</a:t>
          </a:r>
          <a:endParaRPr lang="en-US" sz="1800" b="1" noProof="0" dirty="0"/>
        </a:p>
      </dgm:t>
    </dgm:pt>
    <dgm:pt modelId="{3FF65B4C-51E8-4F05-BD36-8946ED6AD21B}" type="parTrans" cxnId="{941FCD44-8B31-48E4-9763-4D6C46581A31}">
      <dgm:prSet/>
      <dgm:spPr/>
      <dgm:t>
        <a:bodyPr/>
        <a:lstStyle/>
        <a:p>
          <a:endParaRPr lang="pt-PT"/>
        </a:p>
      </dgm:t>
    </dgm:pt>
    <dgm:pt modelId="{01FD5A02-AE99-41D4-8E40-80C660E38060}" type="sibTrans" cxnId="{941FCD44-8B31-48E4-9763-4D6C46581A31}">
      <dgm:prSet/>
      <dgm:spPr/>
      <dgm:t>
        <a:bodyPr/>
        <a:lstStyle/>
        <a:p>
          <a:endParaRPr lang="pt-PT"/>
        </a:p>
      </dgm:t>
    </dgm:pt>
    <dgm:pt modelId="{98C5355F-44B3-4C4D-9429-8EE52589E50C}">
      <dgm:prSet phldrT="[Texto]" custT="1"/>
      <dgm:spPr/>
      <dgm:t>
        <a:bodyPr/>
        <a:lstStyle/>
        <a:p>
          <a:pPr marL="0" indent="449263" algn="l"/>
          <a:r>
            <a:rPr lang="en-US" sz="1800" b="1" noProof="0" dirty="0" smtClean="0"/>
            <a:t>FOOD</a:t>
          </a:r>
          <a:endParaRPr lang="en-US" sz="1800" b="1" noProof="0" dirty="0"/>
        </a:p>
      </dgm:t>
    </dgm:pt>
    <dgm:pt modelId="{28FE9C03-1CF7-4964-BB69-8BF0DC11DA3F}" type="parTrans" cxnId="{65276963-003B-4C6C-9A83-10A8E3027FF9}">
      <dgm:prSet/>
      <dgm:spPr/>
      <dgm:t>
        <a:bodyPr/>
        <a:lstStyle/>
        <a:p>
          <a:endParaRPr lang="pt-PT"/>
        </a:p>
      </dgm:t>
    </dgm:pt>
    <dgm:pt modelId="{35802AE3-2AFC-4FBC-9F5A-30F0DD511EF2}" type="sibTrans" cxnId="{65276963-003B-4C6C-9A83-10A8E3027FF9}">
      <dgm:prSet/>
      <dgm:spPr/>
      <dgm:t>
        <a:bodyPr/>
        <a:lstStyle/>
        <a:p>
          <a:endParaRPr lang="pt-PT"/>
        </a:p>
      </dgm:t>
    </dgm:pt>
    <dgm:pt modelId="{8F102458-2288-45DD-9A82-8744120CBAF7}">
      <dgm:prSet phldrT="[Texto]" custT="1"/>
      <dgm:spPr/>
      <dgm:t>
        <a:bodyPr/>
        <a:lstStyle/>
        <a:p>
          <a:pPr marL="0" indent="449263" algn="l"/>
          <a:r>
            <a:rPr lang="en-US" sz="1800" b="1" noProof="0" dirty="0" smtClean="0"/>
            <a:t>Energy</a:t>
          </a:r>
          <a:endParaRPr lang="en-US" sz="1800" b="1" noProof="0" dirty="0"/>
        </a:p>
      </dgm:t>
    </dgm:pt>
    <dgm:pt modelId="{2E691E3D-4322-4928-A8CD-F280A45523EB}" type="parTrans" cxnId="{7D6D16EF-18FD-420E-B458-A6B23F6FDED1}">
      <dgm:prSet/>
      <dgm:spPr/>
      <dgm:t>
        <a:bodyPr/>
        <a:lstStyle/>
        <a:p>
          <a:endParaRPr lang="pt-PT"/>
        </a:p>
      </dgm:t>
    </dgm:pt>
    <dgm:pt modelId="{8CC848B6-1A61-4932-85C0-CD27E9027F39}" type="sibTrans" cxnId="{7D6D16EF-18FD-420E-B458-A6B23F6FDED1}">
      <dgm:prSet/>
      <dgm:spPr/>
      <dgm:t>
        <a:bodyPr/>
        <a:lstStyle/>
        <a:p>
          <a:endParaRPr lang="pt-PT"/>
        </a:p>
      </dgm:t>
    </dgm:pt>
    <dgm:pt modelId="{0380899F-3551-4BDF-AE52-8F68742BE604}">
      <dgm:prSet phldrT="[Texto]" custT="1"/>
      <dgm:spPr/>
      <dgm:t>
        <a:bodyPr/>
        <a:lstStyle/>
        <a:p>
          <a:pPr marL="0" indent="449263" algn="l"/>
          <a:r>
            <a:rPr lang="en-US" sz="1800" b="1" noProof="0" dirty="0" smtClean="0"/>
            <a:t>Deforestation</a:t>
          </a:r>
          <a:endParaRPr lang="en-US" sz="1800" b="1" noProof="0" dirty="0"/>
        </a:p>
      </dgm:t>
    </dgm:pt>
    <dgm:pt modelId="{7411C585-F118-4A30-AC81-74E03DEF254F}" type="parTrans" cxnId="{36B705B1-9835-438D-9C87-655B41B85F33}">
      <dgm:prSet/>
      <dgm:spPr/>
      <dgm:t>
        <a:bodyPr/>
        <a:lstStyle/>
        <a:p>
          <a:endParaRPr lang="pt-PT"/>
        </a:p>
      </dgm:t>
    </dgm:pt>
    <dgm:pt modelId="{6E1F3FF2-D1CF-49EE-B987-CD63C4098173}" type="sibTrans" cxnId="{36B705B1-9835-438D-9C87-655B41B85F33}">
      <dgm:prSet/>
      <dgm:spPr/>
      <dgm:t>
        <a:bodyPr/>
        <a:lstStyle/>
        <a:p>
          <a:endParaRPr lang="pt-PT"/>
        </a:p>
      </dgm:t>
    </dgm:pt>
    <dgm:pt modelId="{C7ED315C-0C6C-41C5-8A58-09BDA0F75B0D}">
      <dgm:prSet phldrT="[Texto]" custT="1"/>
      <dgm:spPr/>
      <dgm:t>
        <a:bodyPr/>
        <a:lstStyle/>
        <a:p>
          <a:pPr marL="0" indent="449263" algn="l"/>
          <a:r>
            <a:rPr lang="en-US" sz="1800" b="1" noProof="0" dirty="0" smtClean="0"/>
            <a:t>Fisheries Depletion</a:t>
          </a:r>
          <a:endParaRPr lang="en-US" sz="1800" b="1" noProof="0" dirty="0"/>
        </a:p>
      </dgm:t>
    </dgm:pt>
    <dgm:pt modelId="{64AC3FB8-2816-4D77-B33D-D6FF216B9A1C}" type="parTrans" cxnId="{0EAA8C2D-652D-452B-9961-A33670A18F9E}">
      <dgm:prSet/>
      <dgm:spPr/>
      <dgm:t>
        <a:bodyPr/>
        <a:lstStyle/>
        <a:p>
          <a:endParaRPr lang="pt-PT"/>
        </a:p>
      </dgm:t>
    </dgm:pt>
    <dgm:pt modelId="{C856CADC-2184-4FE5-817E-45F504DD8651}" type="sibTrans" cxnId="{0EAA8C2D-652D-452B-9961-A33670A18F9E}">
      <dgm:prSet/>
      <dgm:spPr/>
      <dgm:t>
        <a:bodyPr/>
        <a:lstStyle/>
        <a:p>
          <a:endParaRPr lang="pt-PT"/>
        </a:p>
      </dgm:t>
    </dgm:pt>
    <dgm:pt modelId="{FF029ECD-1914-4687-8177-788C3F9CDCF9}">
      <dgm:prSet phldrT="[Texto]"/>
      <dgm:spPr/>
      <dgm:t>
        <a:bodyPr/>
        <a:lstStyle/>
        <a:p>
          <a:pPr marL="114300" indent="0" algn="l"/>
          <a:endParaRPr lang="pt-PT" sz="700" dirty="0"/>
        </a:p>
      </dgm:t>
    </dgm:pt>
    <dgm:pt modelId="{20467F68-C621-45B4-B11F-D53DE301F10C}" type="parTrans" cxnId="{23AAD627-A634-45BC-9056-07F7A3BB7B30}">
      <dgm:prSet/>
      <dgm:spPr/>
      <dgm:t>
        <a:bodyPr/>
        <a:lstStyle/>
        <a:p>
          <a:endParaRPr lang="pt-PT"/>
        </a:p>
      </dgm:t>
    </dgm:pt>
    <dgm:pt modelId="{0DF6C3E0-D7B9-4973-9FC5-135F1E1AC6A3}" type="sibTrans" cxnId="{23AAD627-A634-45BC-9056-07F7A3BB7B30}">
      <dgm:prSet/>
      <dgm:spPr/>
      <dgm:t>
        <a:bodyPr/>
        <a:lstStyle/>
        <a:p>
          <a:endParaRPr lang="pt-PT"/>
        </a:p>
      </dgm:t>
    </dgm:pt>
    <dgm:pt modelId="{E7E82277-E8D2-4F40-8759-F49E95175890}">
      <dgm:prSet phldrT="[Texto]" custT="1"/>
      <dgm:spPr/>
      <dgm:t>
        <a:bodyPr/>
        <a:lstStyle/>
        <a:p>
          <a:pPr marL="0" indent="449263" algn="l"/>
          <a:r>
            <a:rPr lang="en-US" sz="1800" b="1" noProof="0" dirty="0" smtClean="0"/>
            <a:t>Biodiversity Losses</a:t>
          </a:r>
          <a:endParaRPr lang="en-US" sz="1800" b="1" noProof="0" dirty="0"/>
        </a:p>
      </dgm:t>
    </dgm:pt>
    <dgm:pt modelId="{6EB8D5E6-75AC-4CFE-9E71-BFF41EA15E6B}" type="parTrans" cxnId="{DF18D7EA-99AD-42C4-BD73-7DF69492A859}">
      <dgm:prSet/>
      <dgm:spPr/>
      <dgm:t>
        <a:bodyPr/>
        <a:lstStyle/>
        <a:p>
          <a:endParaRPr lang="pt-PT"/>
        </a:p>
      </dgm:t>
    </dgm:pt>
    <dgm:pt modelId="{CD5C2282-2B67-4979-9214-1A44F0C7E8EA}" type="sibTrans" cxnId="{DF18D7EA-99AD-42C4-BD73-7DF69492A859}">
      <dgm:prSet/>
      <dgm:spPr/>
      <dgm:t>
        <a:bodyPr/>
        <a:lstStyle/>
        <a:p>
          <a:endParaRPr lang="pt-PT"/>
        </a:p>
      </dgm:t>
    </dgm:pt>
    <dgm:pt modelId="{8C0569AC-2EFD-4372-8CE3-51182EBD7F1F}">
      <dgm:prSet phldrT="[Texto]" custT="1"/>
      <dgm:spPr/>
      <dgm:t>
        <a:bodyPr/>
        <a:lstStyle/>
        <a:p>
          <a:pPr marL="0" indent="449263" algn="l"/>
          <a:r>
            <a:rPr lang="en-US" sz="1800" b="1" noProof="0" dirty="0" smtClean="0"/>
            <a:t>Maritime Pollution</a:t>
          </a:r>
          <a:endParaRPr lang="en-US" sz="1800" b="1" noProof="0" dirty="0"/>
        </a:p>
      </dgm:t>
    </dgm:pt>
    <dgm:pt modelId="{388CC77B-F824-4A4E-A8E7-C417CA486D61}" type="parTrans" cxnId="{80357A8A-FD3F-426F-B676-7A1710A4E662}">
      <dgm:prSet/>
      <dgm:spPr/>
      <dgm:t>
        <a:bodyPr/>
        <a:lstStyle/>
        <a:p>
          <a:endParaRPr lang="pt-PT"/>
        </a:p>
      </dgm:t>
    </dgm:pt>
    <dgm:pt modelId="{21F48CF0-3FF8-4E9F-8669-D88F69556E41}" type="sibTrans" cxnId="{80357A8A-FD3F-426F-B676-7A1710A4E662}">
      <dgm:prSet/>
      <dgm:spPr/>
      <dgm:t>
        <a:bodyPr/>
        <a:lstStyle/>
        <a:p>
          <a:endParaRPr lang="pt-PT"/>
        </a:p>
      </dgm:t>
    </dgm:pt>
    <dgm:pt modelId="{128C1C4A-D80C-4FE6-A72C-4DD080B77D3A}">
      <dgm:prSet phldrT="[Texto]" custT="1"/>
      <dgm:spPr/>
      <dgm:t>
        <a:bodyPr/>
        <a:lstStyle/>
        <a:p>
          <a:pPr marL="0" indent="449263" algn="l"/>
          <a:r>
            <a:rPr lang="en-US" sz="1800" b="1" noProof="0" dirty="0" smtClean="0"/>
            <a:t>Water scarcity</a:t>
          </a:r>
          <a:endParaRPr lang="en-US" sz="1800" b="1" noProof="0" dirty="0"/>
        </a:p>
      </dgm:t>
    </dgm:pt>
    <dgm:pt modelId="{AAF376B0-9937-4467-A356-D181B73F7F56}" type="parTrans" cxnId="{EB36F73B-7161-4ACD-9F73-7EC8A0F5232B}">
      <dgm:prSet/>
      <dgm:spPr/>
      <dgm:t>
        <a:bodyPr/>
        <a:lstStyle/>
        <a:p>
          <a:endParaRPr lang="pt-PT"/>
        </a:p>
      </dgm:t>
    </dgm:pt>
    <dgm:pt modelId="{0874FEC2-B762-4AD4-966C-4052A6387543}" type="sibTrans" cxnId="{EB36F73B-7161-4ACD-9F73-7EC8A0F5232B}">
      <dgm:prSet/>
      <dgm:spPr/>
      <dgm:t>
        <a:bodyPr/>
        <a:lstStyle/>
        <a:p>
          <a:endParaRPr lang="pt-PT"/>
        </a:p>
      </dgm:t>
    </dgm:pt>
    <dgm:pt modelId="{E354ACFD-689E-4D7F-96D7-D08D130E2623}">
      <dgm:prSet phldrT="[Texto]" custT="1"/>
      <dgm:spPr/>
      <dgm:t>
        <a:bodyPr/>
        <a:lstStyle/>
        <a:p>
          <a:pPr marL="0" indent="449263" algn="l"/>
          <a:r>
            <a:rPr lang="en-US" sz="1800" b="1" noProof="0" dirty="0" smtClean="0"/>
            <a:t>Aging Population</a:t>
          </a:r>
          <a:endParaRPr lang="en-US" sz="1800" b="1" noProof="0" dirty="0"/>
        </a:p>
      </dgm:t>
    </dgm:pt>
    <dgm:pt modelId="{88417D09-4A76-4502-9F8E-90ABEE07643A}" type="parTrans" cxnId="{B5F86103-1B62-451A-8A72-B7CAAE86A2DB}">
      <dgm:prSet/>
      <dgm:spPr/>
      <dgm:t>
        <a:bodyPr/>
        <a:lstStyle/>
        <a:p>
          <a:endParaRPr lang="pt-PT"/>
        </a:p>
      </dgm:t>
    </dgm:pt>
    <dgm:pt modelId="{96E92EAC-1690-4F17-9F7D-635CD9BCDA56}" type="sibTrans" cxnId="{B5F86103-1B62-451A-8A72-B7CAAE86A2DB}">
      <dgm:prSet/>
      <dgm:spPr/>
      <dgm:t>
        <a:bodyPr/>
        <a:lstStyle/>
        <a:p>
          <a:endParaRPr lang="pt-PT"/>
        </a:p>
      </dgm:t>
    </dgm:pt>
    <dgm:pt modelId="{E3814B27-B962-400A-A226-6403E6560E3D}">
      <dgm:prSet phldrT="[Texto]" custT="1"/>
      <dgm:spPr/>
      <dgm:t>
        <a:bodyPr/>
        <a:lstStyle/>
        <a:p>
          <a:pPr marL="0" indent="449263" algn="l"/>
          <a:r>
            <a:rPr lang="en-US" sz="1800" b="1" noProof="0" dirty="0" smtClean="0"/>
            <a:t>Migration</a:t>
          </a:r>
          <a:endParaRPr lang="en-US" sz="1800" b="1" noProof="0" dirty="0"/>
        </a:p>
      </dgm:t>
    </dgm:pt>
    <dgm:pt modelId="{0C416D26-905E-4A4C-9FFD-DC3C625B8B17}" type="parTrans" cxnId="{06CD42EA-9B02-4789-9476-CB97BF1A3C09}">
      <dgm:prSet/>
      <dgm:spPr/>
      <dgm:t>
        <a:bodyPr/>
        <a:lstStyle/>
        <a:p>
          <a:endParaRPr lang="pt-PT"/>
        </a:p>
      </dgm:t>
    </dgm:pt>
    <dgm:pt modelId="{7A8CBEB0-8348-45CE-B406-119CDD41EA22}" type="sibTrans" cxnId="{06CD42EA-9B02-4789-9476-CB97BF1A3C09}">
      <dgm:prSet/>
      <dgm:spPr/>
      <dgm:t>
        <a:bodyPr/>
        <a:lstStyle/>
        <a:p>
          <a:endParaRPr lang="pt-PT"/>
        </a:p>
      </dgm:t>
    </dgm:pt>
    <dgm:pt modelId="{202E3FF3-CC85-4449-82A0-7F8D582496F7}">
      <dgm:prSet phldrT="[Texto]" custT="1"/>
      <dgm:spPr/>
      <dgm:t>
        <a:bodyPr/>
        <a:lstStyle/>
        <a:p>
          <a:pPr marL="0" indent="449263" algn="l"/>
          <a:r>
            <a:rPr lang="en-US" sz="1800" b="1" noProof="0" dirty="0" smtClean="0"/>
            <a:t>Poverty</a:t>
          </a:r>
          <a:endParaRPr lang="en-US" sz="1800" b="1" noProof="0" dirty="0"/>
        </a:p>
      </dgm:t>
    </dgm:pt>
    <dgm:pt modelId="{E03DDBB1-C069-4691-83AF-DBB688653227}" type="parTrans" cxnId="{17A24CEE-6869-4BF7-98F4-1C36D4687757}">
      <dgm:prSet/>
      <dgm:spPr/>
      <dgm:t>
        <a:bodyPr/>
        <a:lstStyle/>
        <a:p>
          <a:endParaRPr lang="pt-PT"/>
        </a:p>
      </dgm:t>
    </dgm:pt>
    <dgm:pt modelId="{44BF6DC5-18E0-425D-B8F5-D6E7D8F92EBE}" type="sibTrans" cxnId="{17A24CEE-6869-4BF7-98F4-1C36D4687757}">
      <dgm:prSet/>
      <dgm:spPr/>
      <dgm:t>
        <a:bodyPr/>
        <a:lstStyle/>
        <a:p>
          <a:endParaRPr lang="pt-PT"/>
        </a:p>
      </dgm:t>
    </dgm:pt>
    <dgm:pt modelId="{CDBF6DEA-8C47-4064-A82C-3CF5C8CB1EA6}">
      <dgm:prSet phldrT="[Texto]" custT="1"/>
      <dgm:spPr/>
      <dgm:t>
        <a:bodyPr/>
        <a:lstStyle/>
        <a:p>
          <a:pPr marL="0" indent="449263" algn="l"/>
          <a:r>
            <a:rPr lang="en-US" sz="1800" b="1" noProof="0" dirty="0" smtClean="0"/>
            <a:t>Infectious Diseases</a:t>
          </a:r>
          <a:endParaRPr lang="en-US" sz="1800" b="1" noProof="0" dirty="0"/>
        </a:p>
      </dgm:t>
    </dgm:pt>
    <dgm:pt modelId="{1D511C81-972D-448E-9F4D-850AFC0A4BE1}" type="parTrans" cxnId="{79AB2843-C388-4F92-A774-C99E82CEDC51}">
      <dgm:prSet/>
      <dgm:spPr/>
      <dgm:t>
        <a:bodyPr/>
        <a:lstStyle/>
        <a:p>
          <a:endParaRPr lang="pt-PT"/>
        </a:p>
      </dgm:t>
    </dgm:pt>
    <dgm:pt modelId="{329DA328-24AB-4C0F-978D-39A5C226722B}" type="sibTrans" cxnId="{79AB2843-C388-4F92-A774-C99E82CEDC51}">
      <dgm:prSet/>
      <dgm:spPr/>
      <dgm:t>
        <a:bodyPr/>
        <a:lstStyle/>
        <a:p>
          <a:endParaRPr lang="pt-PT"/>
        </a:p>
      </dgm:t>
    </dgm:pt>
    <dgm:pt modelId="{E90418A4-EE45-4ACD-B22A-EA53A5B0408F}" type="pres">
      <dgm:prSet presAssocID="{D3AF3980-A7A5-4248-83E0-8905FFA5874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439BCC99-1AD1-4835-AA28-69F58FA11687}" type="pres">
      <dgm:prSet presAssocID="{ACA4C9E6-F7E4-41AA-90DB-5CA710B8D033}" presName="linNode" presStyleCnt="0"/>
      <dgm:spPr/>
    </dgm:pt>
    <dgm:pt modelId="{041AE829-4C47-45E8-9B96-58DD6A88034C}" type="pres">
      <dgm:prSet presAssocID="{ACA4C9E6-F7E4-41AA-90DB-5CA710B8D033}" presName="parentShp" presStyleLbl="node1" presStyleIdx="0" presStyleCnt="1" custLinFactNeighborX="-4878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51E6A154-BD4D-48F7-8C74-6F7A05EEEE4D}" type="pres">
      <dgm:prSet presAssocID="{ACA4C9E6-F7E4-41AA-90DB-5CA710B8D033}" presName="childShp" presStyleLbl="bgAccFollowNode1" presStyleIdx="0" presStyleCnt="1" custScaleX="10454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7645F95C-8ACF-4A0E-B1D2-9A944641E894}" type="presOf" srcId="{D3AF3980-A7A5-4248-83E0-8905FFA5874E}" destId="{E90418A4-EE45-4ACD-B22A-EA53A5B0408F}" srcOrd="0" destOrd="0" presId="urn:microsoft.com/office/officeart/2005/8/layout/vList6"/>
    <dgm:cxn modelId="{5BBA6160-F245-49CE-AE1D-0B968845BEA4}" type="presOf" srcId="{AA2CF7E1-FB39-49CB-A44B-A28725380289}" destId="{51E6A154-BD4D-48F7-8C74-6F7A05EEEE4D}" srcOrd="0" destOrd="0" presId="urn:microsoft.com/office/officeart/2005/8/layout/vList6"/>
    <dgm:cxn modelId="{79AB2843-C388-4F92-A774-C99E82CEDC51}" srcId="{AA2CF7E1-FB39-49CB-A44B-A28725380289}" destId="{CDBF6DEA-8C47-4064-A82C-3CF5C8CB1EA6}" srcOrd="3" destOrd="0" parTransId="{1D511C81-972D-448E-9F4D-850AFC0A4BE1}" sibTransId="{329DA328-24AB-4C0F-978D-39A5C226722B}"/>
    <dgm:cxn modelId="{EB36F73B-7161-4ACD-9F73-7EC8A0F5232B}" srcId="{AA2CF7E1-FB39-49CB-A44B-A28725380289}" destId="{128C1C4A-D80C-4FE6-A72C-4DD080B77D3A}" srcOrd="8" destOrd="0" parTransId="{AAF376B0-9937-4467-A356-D181B73F7F56}" sibTransId="{0874FEC2-B762-4AD4-966C-4052A6387543}"/>
    <dgm:cxn modelId="{DF18D7EA-99AD-42C4-BD73-7DF69492A859}" srcId="{AA2CF7E1-FB39-49CB-A44B-A28725380289}" destId="{E7E82277-E8D2-4F40-8759-F49E95175890}" srcOrd="6" destOrd="0" parTransId="{6EB8D5E6-75AC-4CFE-9E71-BFF41EA15E6B}" sibTransId="{CD5C2282-2B67-4979-9214-1A44F0C7E8EA}"/>
    <dgm:cxn modelId="{FC5709E9-64AC-49D3-9E0F-B077AFD6F5B2}" type="presOf" srcId="{98C5355F-44B3-4C4D-9429-8EE52589E50C}" destId="{51E6A154-BD4D-48F7-8C74-6F7A05EEEE4D}" srcOrd="0" destOrd="2" presId="urn:microsoft.com/office/officeart/2005/8/layout/vList6"/>
    <dgm:cxn modelId="{23AAD627-A634-45BC-9056-07F7A3BB7B30}" srcId="{AA2CF7E1-FB39-49CB-A44B-A28725380289}" destId="{FF029ECD-1914-4687-8177-788C3F9CDCF9}" srcOrd="12" destOrd="0" parTransId="{20467F68-C621-45B4-B11F-D53DE301F10C}" sibTransId="{0DF6C3E0-D7B9-4973-9FC5-135F1E1AC6A3}"/>
    <dgm:cxn modelId="{65276963-003B-4C6C-9A83-10A8E3027FF9}" srcId="{AA2CF7E1-FB39-49CB-A44B-A28725380289}" destId="{98C5355F-44B3-4C4D-9429-8EE52589E50C}" srcOrd="1" destOrd="0" parTransId="{28FE9C03-1CF7-4964-BB69-8BF0DC11DA3F}" sibTransId="{35802AE3-2AFC-4FBC-9F5A-30F0DD511EF2}"/>
    <dgm:cxn modelId="{06CD42EA-9B02-4789-9476-CB97BF1A3C09}" srcId="{AA2CF7E1-FB39-49CB-A44B-A28725380289}" destId="{E3814B27-B962-400A-A226-6403E6560E3D}" srcOrd="10" destOrd="0" parTransId="{0C416D26-905E-4A4C-9FFD-DC3C625B8B17}" sibTransId="{7A8CBEB0-8348-45CE-B406-119CDD41EA22}"/>
    <dgm:cxn modelId="{1EC5523C-08BE-42C5-BFB5-4F0E2BD0DC88}" type="presOf" srcId="{8F102458-2288-45DD-9A82-8744120CBAF7}" destId="{51E6A154-BD4D-48F7-8C74-6F7A05EEEE4D}" srcOrd="0" destOrd="3" presId="urn:microsoft.com/office/officeart/2005/8/layout/vList6"/>
    <dgm:cxn modelId="{A0D19774-0341-4259-A8FE-8E9C3E120A6A}" type="presOf" srcId="{0380899F-3551-4BDF-AE52-8F68742BE604}" destId="{51E6A154-BD4D-48F7-8C74-6F7A05EEEE4D}" srcOrd="0" destOrd="5" presId="urn:microsoft.com/office/officeart/2005/8/layout/vList6"/>
    <dgm:cxn modelId="{9515448E-276A-4EA4-89CD-275830350AE7}" srcId="{ACA4C9E6-F7E4-41AA-90DB-5CA710B8D033}" destId="{AA2CF7E1-FB39-49CB-A44B-A28725380289}" srcOrd="0" destOrd="0" parTransId="{EED8E1D8-63F6-4C8D-ADEA-9D6631166E4D}" sibTransId="{CA981CAC-7BFA-4844-8B5E-63069F3A3E6E}"/>
    <dgm:cxn modelId="{941FCD44-8B31-48E4-9763-4D6C46581A31}" srcId="{AA2CF7E1-FB39-49CB-A44B-A28725380289}" destId="{169416B9-9E7B-4CC0-874D-38D38E823CAF}" srcOrd="0" destOrd="0" parTransId="{3FF65B4C-51E8-4F05-BD36-8946ED6AD21B}" sibTransId="{01FD5A02-AE99-41D4-8E40-80C660E38060}"/>
    <dgm:cxn modelId="{358D0A70-E412-4E44-A07D-88140D48BC99}" type="presOf" srcId="{8C0569AC-2EFD-4372-8CE3-51182EBD7F1F}" destId="{51E6A154-BD4D-48F7-8C74-6F7A05EEEE4D}" srcOrd="0" destOrd="8" presId="urn:microsoft.com/office/officeart/2005/8/layout/vList6"/>
    <dgm:cxn modelId="{7D6D16EF-18FD-420E-B458-A6B23F6FDED1}" srcId="{AA2CF7E1-FB39-49CB-A44B-A28725380289}" destId="{8F102458-2288-45DD-9A82-8744120CBAF7}" srcOrd="2" destOrd="0" parTransId="{2E691E3D-4322-4928-A8CD-F280A45523EB}" sibTransId="{8CC848B6-1A61-4932-85C0-CD27E9027F39}"/>
    <dgm:cxn modelId="{9A040E97-5776-4C29-BA57-3B81B1AEEEA7}" type="presOf" srcId="{FF029ECD-1914-4687-8177-788C3F9CDCF9}" destId="{51E6A154-BD4D-48F7-8C74-6F7A05EEEE4D}" srcOrd="0" destOrd="13" presId="urn:microsoft.com/office/officeart/2005/8/layout/vList6"/>
    <dgm:cxn modelId="{80357A8A-FD3F-426F-B676-7A1710A4E662}" srcId="{AA2CF7E1-FB39-49CB-A44B-A28725380289}" destId="{8C0569AC-2EFD-4372-8CE3-51182EBD7F1F}" srcOrd="7" destOrd="0" parTransId="{388CC77B-F824-4A4E-A8E7-C417CA486D61}" sibTransId="{21F48CF0-3FF8-4E9F-8669-D88F69556E41}"/>
    <dgm:cxn modelId="{4DD3AE40-3DFE-40D3-B831-70C3A5DAA1CD}" srcId="{D3AF3980-A7A5-4248-83E0-8905FFA5874E}" destId="{ACA4C9E6-F7E4-41AA-90DB-5CA710B8D033}" srcOrd="0" destOrd="0" parTransId="{9C04E43A-14BC-4035-93FD-B7269F5330AD}" sibTransId="{6288834A-CBDC-46F0-B88D-5636276874B5}"/>
    <dgm:cxn modelId="{0EAA8C2D-652D-452B-9961-A33670A18F9E}" srcId="{AA2CF7E1-FB39-49CB-A44B-A28725380289}" destId="{C7ED315C-0C6C-41C5-8A58-09BDA0F75B0D}" srcOrd="5" destOrd="0" parTransId="{64AC3FB8-2816-4D77-B33D-D6FF216B9A1C}" sibTransId="{C856CADC-2184-4FE5-817E-45F504DD8651}"/>
    <dgm:cxn modelId="{6C951B60-8FA4-4414-BE04-3E335208F330}" type="presOf" srcId="{128C1C4A-D80C-4FE6-A72C-4DD080B77D3A}" destId="{51E6A154-BD4D-48F7-8C74-6F7A05EEEE4D}" srcOrd="0" destOrd="9" presId="urn:microsoft.com/office/officeart/2005/8/layout/vList6"/>
    <dgm:cxn modelId="{565B6F94-3F2F-4703-8ADD-9DA2A7E8309D}" type="presOf" srcId="{169416B9-9E7B-4CC0-874D-38D38E823CAF}" destId="{51E6A154-BD4D-48F7-8C74-6F7A05EEEE4D}" srcOrd="0" destOrd="1" presId="urn:microsoft.com/office/officeart/2005/8/layout/vList6"/>
    <dgm:cxn modelId="{0085DD48-E690-4D09-97DE-88A9B1889554}" type="presOf" srcId="{C7ED315C-0C6C-41C5-8A58-09BDA0F75B0D}" destId="{51E6A154-BD4D-48F7-8C74-6F7A05EEEE4D}" srcOrd="0" destOrd="6" presId="urn:microsoft.com/office/officeart/2005/8/layout/vList6"/>
    <dgm:cxn modelId="{CEC0CC4A-87FB-474E-B21D-815653B947A0}" type="presOf" srcId="{E354ACFD-689E-4D7F-96D7-D08D130E2623}" destId="{51E6A154-BD4D-48F7-8C74-6F7A05EEEE4D}" srcOrd="0" destOrd="10" presId="urn:microsoft.com/office/officeart/2005/8/layout/vList6"/>
    <dgm:cxn modelId="{3FADC4EE-97C5-4B6F-9C5A-6AB07EED58C6}" type="presOf" srcId="{202E3FF3-CC85-4449-82A0-7F8D582496F7}" destId="{51E6A154-BD4D-48F7-8C74-6F7A05EEEE4D}" srcOrd="0" destOrd="12" presId="urn:microsoft.com/office/officeart/2005/8/layout/vList6"/>
    <dgm:cxn modelId="{5E3CF4AE-3C62-41D1-A8AB-DCA7ACB0797B}" type="presOf" srcId="{E7E82277-E8D2-4F40-8759-F49E95175890}" destId="{51E6A154-BD4D-48F7-8C74-6F7A05EEEE4D}" srcOrd="0" destOrd="7" presId="urn:microsoft.com/office/officeart/2005/8/layout/vList6"/>
    <dgm:cxn modelId="{EF9CDCAB-C923-4D0C-AD5C-B545E0CCB5E8}" type="presOf" srcId="{ACA4C9E6-F7E4-41AA-90DB-5CA710B8D033}" destId="{041AE829-4C47-45E8-9B96-58DD6A88034C}" srcOrd="0" destOrd="0" presId="urn:microsoft.com/office/officeart/2005/8/layout/vList6"/>
    <dgm:cxn modelId="{17A24CEE-6869-4BF7-98F4-1C36D4687757}" srcId="{AA2CF7E1-FB39-49CB-A44B-A28725380289}" destId="{202E3FF3-CC85-4449-82A0-7F8D582496F7}" srcOrd="11" destOrd="0" parTransId="{E03DDBB1-C069-4691-83AF-DBB688653227}" sibTransId="{44BF6DC5-18E0-425D-B8F5-D6E7D8F92EBE}"/>
    <dgm:cxn modelId="{80911962-6E04-4307-A137-EF7F3B89B0FF}" type="presOf" srcId="{E3814B27-B962-400A-A226-6403E6560E3D}" destId="{51E6A154-BD4D-48F7-8C74-6F7A05EEEE4D}" srcOrd="0" destOrd="11" presId="urn:microsoft.com/office/officeart/2005/8/layout/vList6"/>
    <dgm:cxn modelId="{FFB11CDA-754E-44AD-A1BA-93500355CB4B}" type="presOf" srcId="{CDBF6DEA-8C47-4064-A82C-3CF5C8CB1EA6}" destId="{51E6A154-BD4D-48F7-8C74-6F7A05EEEE4D}" srcOrd="0" destOrd="4" presId="urn:microsoft.com/office/officeart/2005/8/layout/vList6"/>
    <dgm:cxn modelId="{36B705B1-9835-438D-9C87-655B41B85F33}" srcId="{AA2CF7E1-FB39-49CB-A44B-A28725380289}" destId="{0380899F-3551-4BDF-AE52-8F68742BE604}" srcOrd="4" destOrd="0" parTransId="{7411C585-F118-4A30-AC81-74E03DEF254F}" sibTransId="{6E1F3FF2-D1CF-49EE-B987-CD63C4098173}"/>
    <dgm:cxn modelId="{B5F86103-1B62-451A-8A72-B7CAAE86A2DB}" srcId="{AA2CF7E1-FB39-49CB-A44B-A28725380289}" destId="{E354ACFD-689E-4D7F-96D7-D08D130E2623}" srcOrd="9" destOrd="0" parTransId="{88417D09-4A76-4502-9F8E-90ABEE07643A}" sibTransId="{96E92EAC-1690-4F17-9F7D-635CD9BCDA56}"/>
    <dgm:cxn modelId="{C15334CE-68EB-4B21-9A1C-4CE8F3F399E8}" type="presParOf" srcId="{E90418A4-EE45-4ACD-B22A-EA53A5B0408F}" destId="{439BCC99-1AD1-4835-AA28-69F58FA11687}" srcOrd="0" destOrd="0" presId="urn:microsoft.com/office/officeart/2005/8/layout/vList6"/>
    <dgm:cxn modelId="{C20BA146-8C75-4268-AEF0-0C62F8522DEF}" type="presParOf" srcId="{439BCC99-1AD1-4835-AA28-69F58FA11687}" destId="{041AE829-4C47-45E8-9B96-58DD6A88034C}" srcOrd="0" destOrd="0" presId="urn:microsoft.com/office/officeart/2005/8/layout/vList6"/>
    <dgm:cxn modelId="{A0AACE5E-FD6E-467F-A1AA-251D0F5CCABB}" type="presParOf" srcId="{439BCC99-1AD1-4835-AA28-69F58FA11687}" destId="{51E6A154-BD4D-48F7-8C74-6F7A05EEEE4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AF3980-A7A5-4248-83E0-8905FFA5874E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38AAF178-5599-4879-9E78-BA3004458291}">
      <dgm:prSet phldrT="[Texto]" custT="1"/>
      <dgm:spPr/>
      <dgm:t>
        <a:bodyPr/>
        <a:lstStyle/>
        <a:p>
          <a:r>
            <a:rPr lang="pt-PT" sz="4400" b="1" dirty="0" smtClean="0">
              <a:solidFill>
                <a:srgbClr val="7030A0"/>
              </a:solidFill>
            </a:rPr>
            <a:t>“New </a:t>
          </a:r>
          <a:r>
            <a:rPr lang="pt-PT" sz="4400" b="1" dirty="0" err="1" smtClean="0">
              <a:solidFill>
                <a:srgbClr val="7030A0"/>
              </a:solidFill>
            </a:rPr>
            <a:t>World</a:t>
          </a:r>
          <a:r>
            <a:rPr lang="pt-PT" sz="4400" b="1" dirty="0" smtClean="0">
              <a:solidFill>
                <a:srgbClr val="7030A0"/>
              </a:solidFill>
            </a:rPr>
            <a:t>” </a:t>
          </a:r>
          <a:r>
            <a:rPr lang="pt-PT" sz="4400" b="1" dirty="0" err="1" smtClean="0">
              <a:solidFill>
                <a:srgbClr val="7030A0"/>
              </a:solidFill>
            </a:rPr>
            <a:t>Economy</a:t>
          </a:r>
          <a:endParaRPr lang="pt-PT" sz="4400" b="1" dirty="0">
            <a:solidFill>
              <a:srgbClr val="7030A0"/>
            </a:solidFill>
          </a:endParaRPr>
        </a:p>
      </dgm:t>
    </dgm:pt>
    <dgm:pt modelId="{4976683B-5F36-4B12-9297-7A1DFD70297D}" type="parTrans" cxnId="{379CDF04-244D-4FFA-A198-18829AB4EFB8}">
      <dgm:prSet/>
      <dgm:spPr/>
      <dgm:t>
        <a:bodyPr/>
        <a:lstStyle/>
        <a:p>
          <a:endParaRPr lang="pt-PT"/>
        </a:p>
      </dgm:t>
    </dgm:pt>
    <dgm:pt modelId="{811DFDBF-8650-4D02-A3E8-E2FD69A21F90}" type="sibTrans" cxnId="{379CDF04-244D-4FFA-A198-18829AB4EFB8}">
      <dgm:prSet/>
      <dgm:spPr/>
      <dgm:t>
        <a:bodyPr/>
        <a:lstStyle/>
        <a:p>
          <a:endParaRPr lang="pt-PT"/>
        </a:p>
      </dgm:t>
    </dgm:pt>
    <dgm:pt modelId="{7E83B2C8-6446-4E77-B57E-EF304510640E}">
      <dgm:prSet phldrT="[Texto]" custT="1"/>
      <dgm:spPr/>
      <dgm:t>
        <a:bodyPr/>
        <a:lstStyle/>
        <a:p>
          <a:pPr marL="57150" indent="0" defTabSz="711200">
            <a:lnSpc>
              <a:spcPct val="150000"/>
            </a:lnSpc>
            <a:spcAft>
              <a:spcPts val="0"/>
            </a:spcAft>
          </a:pPr>
          <a:r>
            <a:rPr lang="en-US" sz="2400" noProof="0" dirty="0" smtClean="0">
              <a:solidFill>
                <a:schemeClr val="accent6">
                  <a:lumMod val="75000"/>
                </a:schemeClr>
              </a:solidFill>
            </a:rPr>
            <a:t>Faster, learner production processes</a:t>
          </a:r>
          <a:endParaRPr lang="en-US" sz="2400" noProof="0" dirty="0">
            <a:solidFill>
              <a:schemeClr val="accent6">
                <a:lumMod val="75000"/>
              </a:schemeClr>
            </a:solidFill>
          </a:endParaRPr>
        </a:p>
      </dgm:t>
    </dgm:pt>
    <dgm:pt modelId="{E3C8FE4C-A3C1-47AC-9D2D-BB2B9D8DFCE5}" type="parTrans" cxnId="{857A6D3E-2D12-4AF8-9CC2-AE32829B2AAC}">
      <dgm:prSet/>
      <dgm:spPr/>
      <dgm:t>
        <a:bodyPr/>
        <a:lstStyle/>
        <a:p>
          <a:endParaRPr lang="pt-PT"/>
        </a:p>
      </dgm:t>
    </dgm:pt>
    <dgm:pt modelId="{EBA5F6C3-C97F-4EFC-B309-42657FCBB875}" type="sibTrans" cxnId="{857A6D3E-2D12-4AF8-9CC2-AE32829B2AAC}">
      <dgm:prSet/>
      <dgm:spPr/>
      <dgm:t>
        <a:bodyPr/>
        <a:lstStyle/>
        <a:p>
          <a:endParaRPr lang="pt-PT"/>
        </a:p>
      </dgm:t>
    </dgm:pt>
    <dgm:pt modelId="{7627EEC1-5A3C-46A5-9A5B-D9C375A0E1C8}">
      <dgm:prSet phldrT="[Texto]" custT="1"/>
      <dgm:spPr/>
      <dgm:t>
        <a:bodyPr/>
        <a:lstStyle/>
        <a:p>
          <a:pPr marL="57150" indent="0" defTabSz="711200">
            <a:lnSpc>
              <a:spcPct val="90000"/>
            </a:lnSpc>
            <a:spcAft>
              <a:spcPct val="15000"/>
            </a:spcAft>
          </a:pPr>
          <a:endParaRPr lang="pt-PT" sz="1600" dirty="0">
            <a:solidFill>
              <a:srgbClr val="FF0000"/>
            </a:solidFill>
          </a:endParaRPr>
        </a:p>
      </dgm:t>
    </dgm:pt>
    <dgm:pt modelId="{CE22341E-579D-4933-9F1B-306C2397B511}" type="parTrans" cxnId="{CDA47544-0F88-4C48-8F0A-21C9AC5EC92A}">
      <dgm:prSet/>
      <dgm:spPr/>
      <dgm:t>
        <a:bodyPr/>
        <a:lstStyle/>
        <a:p>
          <a:endParaRPr lang="pt-PT"/>
        </a:p>
      </dgm:t>
    </dgm:pt>
    <dgm:pt modelId="{81525749-FD58-4F90-A0D2-FC79CA4D0420}" type="sibTrans" cxnId="{CDA47544-0F88-4C48-8F0A-21C9AC5EC92A}">
      <dgm:prSet/>
      <dgm:spPr/>
      <dgm:t>
        <a:bodyPr/>
        <a:lstStyle/>
        <a:p>
          <a:endParaRPr lang="pt-PT"/>
        </a:p>
      </dgm:t>
    </dgm:pt>
    <dgm:pt modelId="{79D725D1-8FDD-45D6-ABBA-CDBCBA285C8B}">
      <dgm:prSet phldrT="[Texto]" custT="1"/>
      <dgm:spPr/>
      <dgm:t>
        <a:bodyPr/>
        <a:lstStyle/>
        <a:p>
          <a:pPr marL="57150" indent="0" defTabSz="711200">
            <a:lnSpc>
              <a:spcPct val="150000"/>
            </a:lnSpc>
            <a:spcAft>
              <a:spcPts val="0"/>
            </a:spcAft>
          </a:pPr>
          <a:r>
            <a:rPr lang="en-US" sz="2400" noProof="0" dirty="0" smtClean="0">
              <a:solidFill>
                <a:schemeClr val="accent6">
                  <a:lumMod val="75000"/>
                </a:schemeClr>
              </a:solidFill>
            </a:rPr>
            <a:t>Alliances galore and long chains</a:t>
          </a:r>
          <a:endParaRPr lang="en-US" sz="2400" noProof="0" dirty="0">
            <a:solidFill>
              <a:schemeClr val="accent6">
                <a:lumMod val="75000"/>
              </a:schemeClr>
            </a:solidFill>
          </a:endParaRPr>
        </a:p>
      </dgm:t>
    </dgm:pt>
    <dgm:pt modelId="{63F6C8F4-11D8-4342-BF57-93B5232315F7}" type="parTrans" cxnId="{683AD3D8-D602-4B8D-8075-D95B5BF95414}">
      <dgm:prSet/>
      <dgm:spPr/>
      <dgm:t>
        <a:bodyPr/>
        <a:lstStyle/>
        <a:p>
          <a:endParaRPr lang="pt-PT"/>
        </a:p>
      </dgm:t>
    </dgm:pt>
    <dgm:pt modelId="{25C5D618-4A4E-40FE-93CF-07E81371C6C6}" type="sibTrans" cxnId="{683AD3D8-D602-4B8D-8075-D95B5BF95414}">
      <dgm:prSet/>
      <dgm:spPr/>
      <dgm:t>
        <a:bodyPr/>
        <a:lstStyle/>
        <a:p>
          <a:endParaRPr lang="pt-PT"/>
        </a:p>
      </dgm:t>
    </dgm:pt>
    <dgm:pt modelId="{CBD42AE0-0158-483D-BA6F-13E0D39C68AD}">
      <dgm:prSet phldrT="[Texto]" custT="1"/>
      <dgm:spPr/>
      <dgm:t>
        <a:bodyPr/>
        <a:lstStyle/>
        <a:p>
          <a:pPr marL="57150" indent="0" defTabSz="711200">
            <a:lnSpc>
              <a:spcPct val="150000"/>
            </a:lnSpc>
            <a:spcAft>
              <a:spcPts val="0"/>
            </a:spcAft>
          </a:pPr>
          <a:r>
            <a:rPr lang="en-US" sz="2400" noProof="0" dirty="0" smtClean="0">
              <a:solidFill>
                <a:schemeClr val="accent6">
                  <a:lumMod val="75000"/>
                </a:schemeClr>
              </a:solidFill>
            </a:rPr>
            <a:t>More services and more supplied over a long distances</a:t>
          </a:r>
          <a:endParaRPr lang="en-US" sz="2400" noProof="0" dirty="0">
            <a:solidFill>
              <a:schemeClr val="accent6">
                <a:lumMod val="75000"/>
              </a:schemeClr>
            </a:solidFill>
          </a:endParaRPr>
        </a:p>
      </dgm:t>
    </dgm:pt>
    <dgm:pt modelId="{A05F86AF-CBEB-484E-9528-EE83E2450218}" type="parTrans" cxnId="{ACE3BC5F-7117-4EE5-929C-01775F147BED}">
      <dgm:prSet/>
      <dgm:spPr/>
      <dgm:t>
        <a:bodyPr/>
        <a:lstStyle/>
        <a:p>
          <a:endParaRPr lang="pt-PT"/>
        </a:p>
      </dgm:t>
    </dgm:pt>
    <dgm:pt modelId="{62B38FFC-FA09-42FA-BD59-DC5A716CFB6A}" type="sibTrans" cxnId="{ACE3BC5F-7117-4EE5-929C-01775F147BED}">
      <dgm:prSet/>
      <dgm:spPr/>
      <dgm:t>
        <a:bodyPr/>
        <a:lstStyle/>
        <a:p>
          <a:endParaRPr lang="pt-PT"/>
        </a:p>
      </dgm:t>
    </dgm:pt>
    <dgm:pt modelId="{C18F494A-1246-4C93-A654-FD754BD585F8}">
      <dgm:prSet phldrT="[Texto]" custT="1"/>
      <dgm:spPr/>
      <dgm:t>
        <a:bodyPr/>
        <a:lstStyle/>
        <a:p>
          <a:pPr marL="57150" indent="0" defTabSz="711200">
            <a:lnSpc>
              <a:spcPct val="150000"/>
            </a:lnSpc>
            <a:spcAft>
              <a:spcPts val="0"/>
            </a:spcAft>
          </a:pPr>
          <a:r>
            <a:rPr lang="en-US" sz="2400" noProof="0" dirty="0" smtClean="0">
              <a:solidFill>
                <a:schemeClr val="accent6">
                  <a:lumMod val="75000"/>
                </a:schemeClr>
              </a:solidFill>
            </a:rPr>
            <a:t>Reshaping established businesses from ground up</a:t>
          </a:r>
          <a:endParaRPr lang="en-US" sz="2400" noProof="0" dirty="0">
            <a:solidFill>
              <a:schemeClr val="accent6">
                <a:lumMod val="75000"/>
              </a:schemeClr>
            </a:solidFill>
          </a:endParaRPr>
        </a:p>
      </dgm:t>
    </dgm:pt>
    <dgm:pt modelId="{F08617A2-F9C0-45DC-97DC-2E1FC3666B52}" type="parTrans" cxnId="{A8E4C859-1D82-49D9-96A8-BD2E1D766E2E}">
      <dgm:prSet/>
      <dgm:spPr/>
      <dgm:t>
        <a:bodyPr/>
        <a:lstStyle/>
        <a:p>
          <a:endParaRPr lang="pt-PT"/>
        </a:p>
      </dgm:t>
    </dgm:pt>
    <dgm:pt modelId="{9EC7BA73-9ED0-45B4-A11E-DC3136B79537}" type="sibTrans" cxnId="{A8E4C859-1D82-49D9-96A8-BD2E1D766E2E}">
      <dgm:prSet/>
      <dgm:spPr/>
      <dgm:t>
        <a:bodyPr/>
        <a:lstStyle/>
        <a:p>
          <a:endParaRPr lang="pt-PT"/>
        </a:p>
      </dgm:t>
    </dgm:pt>
    <dgm:pt modelId="{1D48F187-2786-4B1B-8539-DE22CA8B6C95}">
      <dgm:prSet phldrT="[Texto]" custT="1"/>
      <dgm:spPr/>
      <dgm:t>
        <a:bodyPr/>
        <a:lstStyle/>
        <a:p>
          <a:pPr marL="57150" indent="0" defTabSz="711200">
            <a:lnSpc>
              <a:spcPct val="150000"/>
            </a:lnSpc>
            <a:spcAft>
              <a:spcPts val="0"/>
            </a:spcAft>
          </a:pPr>
          <a:r>
            <a:rPr lang="en-US" sz="2400" noProof="0" dirty="0" smtClean="0">
              <a:solidFill>
                <a:schemeClr val="accent6">
                  <a:lumMod val="75000"/>
                </a:schemeClr>
              </a:solidFill>
            </a:rPr>
            <a:t>New Products and Service Ideas</a:t>
          </a:r>
          <a:endParaRPr lang="en-US" sz="2400" noProof="0" dirty="0">
            <a:solidFill>
              <a:schemeClr val="accent6">
                <a:lumMod val="75000"/>
              </a:schemeClr>
            </a:solidFill>
          </a:endParaRPr>
        </a:p>
      </dgm:t>
    </dgm:pt>
    <dgm:pt modelId="{7AB40149-28BF-4BE1-959F-030A2D052A13}" type="parTrans" cxnId="{26429179-0086-4B35-9A15-011499A2CE6A}">
      <dgm:prSet/>
      <dgm:spPr/>
      <dgm:t>
        <a:bodyPr/>
        <a:lstStyle/>
        <a:p>
          <a:endParaRPr lang="pt-PT"/>
        </a:p>
      </dgm:t>
    </dgm:pt>
    <dgm:pt modelId="{139C315C-534E-465C-B745-2E27B29C51BC}" type="sibTrans" cxnId="{26429179-0086-4B35-9A15-011499A2CE6A}">
      <dgm:prSet/>
      <dgm:spPr/>
      <dgm:t>
        <a:bodyPr/>
        <a:lstStyle/>
        <a:p>
          <a:endParaRPr lang="pt-PT"/>
        </a:p>
      </dgm:t>
    </dgm:pt>
    <dgm:pt modelId="{E90418A4-EE45-4ACD-B22A-EA53A5B0408F}" type="pres">
      <dgm:prSet presAssocID="{D3AF3980-A7A5-4248-83E0-8905FFA5874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0B65E99E-F1C8-476E-844F-D248B13B9EC7}" type="pres">
      <dgm:prSet presAssocID="{38AAF178-5599-4879-9E78-BA3004458291}" presName="linNode" presStyleCnt="0"/>
      <dgm:spPr/>
    </dgm:pt>
    <dgm:pt modelId="{F9E9F821-9EE7-451A-BF6A-D7BB4DD71EB5}" type="pres">
      <dgm:prSet presAssocID="{38AAF178-5599-4879-9E78-BA3004458291}" presName="parentShp" presStyleLbl="node1" presStyleIdx="0" presStyleCnt="1" custScaleX="75520" custLinFactNeighborX="-6070" custLinFactNeighborY="-49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7388C4C-F028-406D-8AB4-72D370A14964}" type="pres">
      <dgm:prSet presAssocID="{38AAF178-5599-4879-9E78-BA3004458291}" presName="childShp" presStyleLbl="bgAccFollowNode1" presStyleIdx="0" presStyleCnt="1" custScaleX="106667" custLinFactNeighborX="-9998" custLinFactNeighborY="-49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379CDF04-244D-4FFA-A198-18829AB4EFB8}" srcId="{D3AF3980-A7A5-4248-83E0-8905FFA5874E}" destId="{38AAF178-5599-4879-9E78-BA3004458291}" srcOrd="0" destOrd="0" parTransId="{4976683B-5F36-4B12-9297-7A1DFD70297D}" sibTransId="{811DFDBF-8650-4D02-A3E8-E2FD69A21F90}"/>
    <dgm:cxn modelId="{FC31DF21-09EC-4337-A61B-1DF7304F008A}" type="presOf" srcId="{38AAF178-5599-4879-9E78-BA3004458291}" destId="{F9E9F821-9EE7-451A-BF6A-D7BB4DD71EB5}" srcOrd="0" destOrd="0" presId="urn:microsoft.com/office/officeart/2005/8/layout/vList6"/>
    <dgm:cxn modelId="{26429179-0086-4B35-9A15-011499A2CE6A}" srcId="{38AAF178-5599-4879-9E78-BA3004458291}" destId="{1D48F187-2786-4B1B-8539-DE22CA8B6C95}" srcOrd="4" destOrd="0" parTransId="{7AB40149-28BF-4BE1-959F-030A2D052A13}" sibTransId="{139C315C-534E-465C-B745-2E27B29C51BC}"/>
    <dgm:cxn modelId="{6D079271-0B69-4723-9FD2-47B9AFA4CAFB}" type="presOf" srcId="{1D48F187-2786-4B1B-8539-DE22CA8B6C95}" destId="{D7388C4C-F028-406D-8AB4-72D370A14964}" srcOrd="0" destOrd="4" presId="urn:microsoft.com/office/officeart/2005/8/layout/vList6"/>
    <dgm:cxn modelId="{683AD3D8-D602-4B8D-8075-D95B5BF95414}" srcId="{38AAF178-5599-4879-9E78-BA3004458291}" destId="{79D725D1-8FDD-45D6-ABBA-CDBCBA285C8B}" srcOrd="1" destOrd="0" parTransId="{63F6C8F4-11D8-4342-BF57-93B5232315F7}" sibTransId="{25C5D618-4A4E-40FE-93CF-07E81371C6C6}"/>
    <dgm:cxn modelId="{CDA47544-0F88-4C48-8F0A-21C9AC5EC92A}" srcId="{38AAF178-5599-4879-9E78-BA3004458291}" destId="{7627EEC1-5A3C-46A5-9A5B-D9C375A0E1C8}" srcOrd="5" destOrd="0" parTransId="{CE22341E-579D-4933-9F1B-306C2397B511}" sibTransId="{81525749-FD58-4F90-A0D2-FC79CA4D0420}"/>
    <dgm:cxn modelId="{02EB1AD9-968F-4933-A171-73CF4D860B4C}" type="presOf" srcId="{7627EEC1-5A3C-46A5-9A5B-D9C375A0E1C8}" destId="{D7388C4C-F028-406D-8AB4-72D370A14964}" srcOrd="0" destOrd="5" presId="urn:microsoft.com/office/officeart/2005/8/layout/vList6"/>
    <dgm:cxn modelId="{1B6C7FE1-A51D-49D1-A211-D9264D96FC47}" type="presOf" srcId="{C18F494A-1246-4C93-A654-FD754BD585F8}" destId="{D7388C4C-F028-406D-8AB4-72D370A14964}" srcOrd="0" destOrd="3" presId="urn:microsoft.com/office/officeart/2005/8/layout/vList6"/>
    <dgm:cxn modelId="{ACE3BC5F-7117-4EE5-929C-01775F147BED}" srcId="{38AAF178-5599-4879-9E78-BA3004458291}" destId="{CBD42AE0-0158-483D-BA6F-13E0D39C68AD}" srcOrd="2" destOrd="0" parTransId="{A05F86AF-CBEB-484E-9528-EE83E2450218}" sibTransId="{62B38FFC-FA09-42FA-BD59-DC5A716CFB6A}"/>
    <dgm:cxn modelId="{A8E4C859-1D82-49D9-96A8-BD2E1D766E2E}" srcId="{38AAF178-5599-4879-9E78-BA3004458291}" destId="{C18F494A-1246-4C93-A654-FD754BD585F8}" srcOrd="3" destOrd="0" parTransId="{F08617A2-F9C0-45DC-97DC-2E1FC3666B52}" sibTransId="{9EC7BA73-9ED0-45B4-A11E-DC3136B79537}"/>
    <dgm:cxn modelId="{C1295BDA-A4EB-4D6E-A7D5-C33AE4AA1CD8}" type="presOf" srcId="{D3AF3980-A7A5-4248-83E0-8905FFA5874E}" destId="{E90418A4-EE45-4ACD-B22A-EA53A5B0408F}" srcOrd="0" destOrd="0" presId="urn:microsoft.com/office/officeart/2005/8/layout/vList6"/>
    <dgm:cxn modelId="{139AE2EF-B571-4131-AFA3-6096FE6C96CD}" type="presOf" srcId="{7E83B2C8-6446-4E77-B57E-EF304510640E}" destId="{D7388C4C-F028-406D-8AB4-72D370A14964}" srcOrd="0" destOrd="0" presId="urn:microsoft.com/office/officeart/2005/8/layout/vList6"/>
    <dgm:cxn modelId="{18E1B44F-1AB8-4FDB-85AE-116FE0B6F7C0}" type="presOf" srcId="{CBD42AE0-0158-483D-BA6F-13E0D39C68AD}" destId="{D7388C4C-F028-406D-8AB4-72D370A14964}" srcOrd="0" destOrd="2" presId="urn:microsoft.com/office/officeart/2005/8/layout/vList6"/>
    <dgm:cxn modelId="{857A6D3E-2D12-4AF8-9CC2-AE32829B2AAC}" srcId="{38AAF178-5599-4879-9E78-BA3004458291}" destId="{7E83B2C8-6446-4E77-B57E-EF304510640E}" srcOrd="0" destOrd="0" parTransId="{E3C8FE4C-A3C1-47AC-9D2D-BB2B9D8DFCE5}" sibTransId="{EBA5F6C3-C97F-4EFC-B309-42657FCBB875}"/>
    <dgm:cxn modelId="{DEC03047-C4C1-4B3D-A159-4B1F1B39AEF9}" type="presOf" srcId="{79D725D1-8FDD-45D6-ABBA-CDBCBA285C8B}" destId="{D7388C4C-F028-406D-8AB4-72D370A14964}" srcOrd="0" destOrd="1" presId="urn:microsoft.com/office/officeart/2005/8/layout/vList6"/>
    <dgm:cxn modelId="{6F406709-D482-42CD-833E-7938475F0AF1}" type="presParOf" srcId="{E90418A4-EE45-4ACD-B22A-EA53A5B0408F}" destId="{0B65E99E-F1C8-476E-844F-D248B13B9EC7}" srcOrd="0" destOrd="0" presId="urn:microsoft.com/office/officeart/2005/8/layout/vList6"/>
    <dgm:cxn modelId="{07FF52F0-885E-49AA-8E81-33164811713A}" type="presParOf" srcId="{0B65E99E-F1C8-476E-844F-D248B13B9EC7}" destId="{F9E9F821-9EE7-451A-BF6A-D7BB4DD71EB5}" srcOrd="0" destOrd="0" presId="urn:microsoft.com/office/officeart/2005/8/layout/vList6"/>
    <dgm:cxn modelId="{41ED83A2-C76B-4D6B-A31C-2F0DCDF22492}" type="presParOf" srcId="{0B65E99E-F1C8-476E-844F-D248B13B9EC7}" destId="{D7388C4C-F028-406D-8AB4-72D370A1496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E6E8C1-5AFF-42AA-852E-A1AEDD8A0C54}" type="doc">
      <dgm:prSet loTypeId="urn:microsoft.com/office/officeart/2005/8/layout/vList6" loCatId="process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pt-PT"/>
        </a:p>
      </dgm:t>
    </dgm:pt>
    <dgm:pt modelId="{60FD4DB9-B99A-4BBB-9E8A-2A40055E3D4F}">
      <dgm:prSet phldrT="[Texto]"/>
      <dgm:spPr/>
      <dgm:t>
        <a:bodyPr/>
        <a:lstStyle/>
        <a:p>
          <a:r>
            <a:rPr lang="en-US" b="1" noProof="0" dirty="0" smtClean="0"/>
            <a:t>Technological Revolution</a:t>
          </a:r>
          <a:endParaRPr lang="en-US" b="1" noProof="0" dirty="0"/>
        </a:p>
      </dgm:t>
    </dgm:pt>
    <dgm:pt modelId="{10643DB1-3835-4EA5-A11D-FD3E9A5432F2}" type="parTrans" cxnId="{869F6632-ECD1-48D3-BDB0-EBA39036256E}">
      <dgm:prSet/>
      <dgm:spPr/>
      <dgm:t>
        <a:bodyPr/>
        <a:lstStyle/>
        <a:p>
          <a:endParaRPr lang="pt-PT"/>
        </a:p>
      </dgm:t>
    </dgm:pt>
    <dgm:pt modelId="{D177535A-B48D-469A-9DED-7B606018859C}" type="sibTrans" cxnId="{869F6632-ECD1-48D3-BDB0-EBA39036256E}">
      <dgm:prSet/>
      <dgm:spPr/>
      <dgm:t>
        <a:bodyPr/>
        <a:lstStyle/>
        <a:p>
          <a:endParaRPr lang="pt-PT"/>
        </a:p>
      </dgm:t>
    </dgm:pt>
    <dgm:pt modelId="{BF776CA6-294A-4202-8BB7-401F6492D053}">
      <dgm:prSet phldrT="[Texto]"/>
      <dgm:spPr/>
      <dgm:t>
        <a:bodyPr/>
        <a:lstStyle/>
        <a:p>
          <a:r>
            <a:rPr lang="en-US" b="1" noProof="0" dirty="0" smtClean="0"/>
            <a:t>Economic Revolution</a:t>
          </a:r>
          <a:endParaRPr lang="en-US" b="1" noProof="0" dirty="0"/>
        </a:p>
      </dgm:t>
    </dgm:pt>
    <dgm:pt modelId="{EA0F2FDF-447D-4FA6-8825-EA9DCD0B56EC}" type="parTrans" cxnId="{9B3DA093-EA74-436D-A6A0-F614390C0D78}">
      <dgm:prSet/>
      <dgm:spPr/>
      <dgm:t>
        <a:bodyPr/>
        <a:lstStyle/>
        <a:p>
          <a:endParaRPr lang="pt-PT"/>
        </a:p>
      </dgm:t>
    </dgm:pt>
    <dgm:pt modelId="{DBA80024-DF75-4BAD-8E7C-88807D36A1B2}" type="sibTrans" cxnId="{9B3DA093-EA74-436D-A6A0-F614390C0D78}">
      <dgm:prSet/>
      <dgm:spPr/>
      <dgm:t>
        <a:bodyPr/>
        <a:lstStyle/>
        <a:p>
          <a:endParaRPr lang="pt-PT"/>
        </a:p>
      </dgm:t>
    </dgm:pt>
    <dgm:pt modelId="{9472273C-A20F-4DEC-AF7F-A82DBBFC5D87}" type="pres">
      <dgm:prSet presAssocID="{DCE6E8C1-5AFF-42AA-852E-A1AEDD8A0C5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8E2C4ACD-E6F0-4F00-BC77-1A04D2FDAAF2}" type="pres">
      <dgm:prSet presAssocID="{60FD4DB9-B99A-4BBB-9E8A-2A40055E3D4F}" presName="linNode" presStyleCnt="0"/>
      <dgm:spPr/>
    </dgm:pt>
    <dgm:pt modelId="{8CA065CA-4936-46ED-AE36-AA7332211155}" type="pres">
      <dgm:prSet presAssocID="{60FD4DB9-B99A-4BBB-9E8A-2A40055E3D4F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03440AE9-9E09-4EDA-A0A0-0AAC1FD54CF9}" type="pres">
      <dgm:prSet presAssocID="{60FD4DB9-B99A-4BBB-9E8A-2A40055E3D4F}" presName="childShp" presStyleLbl="bgAccFollowNode1" presStyleIdx="0" presStyleCnt="2" custScaleX="32401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637DAE9-4344-4828-A87A-9B71F1285297}" type="pres">
      <dgm:prSet presAssocID="{D177535A-B48D-469A-9DED-7B606018859C}" presName="spacing" presStyleCnt="0"/>
      <dgm:spPr/>
    </dgm:pt>
    <dgm:pt modelId="{38001B79-83E5-47AD-9C20-F210C6CB8170}" type="pres">
      <dgm:prSet presAssocID="{BF776CA6-294A-4202-8BB7-401F6492D053}" presName="linNode" presStyleCnt="0"/>
      <dgm:spPr/>
    </dgm:pt>
    <dgm:pt modelId="{442D3939-BEB2-4E8B-90F4-A50742D63A36}" type="pres">
      <dgm:prSet presAssocID="{BF776CA6-294A-4202-8BB7-401F6492D053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F402F12-A8D6-49C2-8902-D74773F01B08}" type="pres">
      <dgm:prSet presAssocID="{BF776CA6-294A-4202-8BB7-401F6492D053}" presName="childShp" presStyleLbl="bgAccFollowNode1" presStyleIdx="1" presStyleCnt="2" custScaleX="32401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7269EC31-BD1C-4EBF-AE3C-0D46409E0FC1}" type="presOf" srcId="{BF776CA6-294A-4202-8BB7-401F6492D053}" destId="{442D3939-BEB2-4E8B-90F4-A50742D63A36}" srcOrd="0" destOrd="0" presId="urn:microsoft.com/office/officeart/2005/8/layout/vList6"/>
    <dgm:cxn modelId="{869F6632-ECD1-48D3-BDB0-EBA39036256E}" srcId="{DCE6E8C1-5AFF-42AA-852E-A1AEDD8A0C54}" destId="{60FD4DB9-B99A-4BBB-9E8A-2A40055E3D4F}" srcOrd="0" destOrd="0" parTransId="{10643DB1-3835-4EA5-A11D-FD3E9A5432F2}" sibTransId="{D177535A-B48D-469A-9DED-7B606018859C}"/>
    <dgm:cxn modelId="{12C77C05-92B2-4C7F-87CC-B9FC1084EB2C}" type="presOf" srcId="{60FD4DB9-B99A-4BBB-9E8A-2A40055E3D4F}" destId="{8CA065CA-4936-46ED-AE36-AA7332211155}" srcOrd="0" destOrd="0" presId="urn:microsoft.com/office/officeart/2005/8/layout/vList6"/>
    <dgm:cxn modelId="{453225DA-BC91-47D4-AA87-10C4F894E9A8}" type="presOf" srcId="{DCE6E8C1-5AFF-42AA-852E-A1AEDD8A0C54}" destId="{9472273C-A20F-4DEC-AF7F-A82DBBFC5D87}" srcOrd="0" destOrd="0" presId="urn:microsoft.com/office/officeart/2005/8/layout/vList6"/>
    <dgm:cxn modelId="{9B3DA093-EA74-436D-A6A0-F614390C0D78}" srcId="{DCE6E8C1-5AFF-42AA-852E-A1AEDD8A0C54}" destId="{BF776CA6-294A-4202-8BB7-401F6492D053}" srcOrd="1" destOrd="0" parTransId="{EA0F2FDF-447D-4FA6-8825-EA9DCD0B56EC}" sibTransId="{DBA80024-DF75-4BAD-8E7C-88807D36A1B2}"/>
    <dgm:cxn modelId="{D9E5E201-9414-479A-B68D-B29EBF3993BD}" type="presParOf" srcId="{9472273C-A20F-4DEC-AF7F-A82DBBFC5D87}" destId="{8E2C4ACD-E6F0-4F00-BC77-1A04D2FDAAF2}" srcOrd="0" destOrd="0" presId="urn:microsoft.com/office/officeart/2005/8/layout/vList6"/>
    <dgm:cxn modelId="{1E534C54-72ED-4DE2-9BF9-7A51336FC684}" type="presParOf" srcId="{8E2C4ACD-E6F0-4F00-BC77-1A04D2FDAAF2}" destId="{8CA065CA-4936-46ED-AE36-AA7332211155}" srcOrd="0" destOrd="0" presId="urn:microsoft.com/office/officeart/2005/8/layout/vList6"/>
    <dgm:cxn modelId="{02AAD0A6-938F-41E0-BE09-E8D8EF136F24}" type="presParOf" srcId="{8E2C4ACD-E6F0-4F00-BC77-1A04D2FDAAF2}" destId="{03440AE9-9E09-4EDA-A0A0-0AAC1FD54CF9}" srcOrd="1" destOrd="0" presId="urn:microsoft.com/office/officeart/2005/8/layout/vList6"/>
    <dgm:cxn modelId="{52124862-D5D0-4551-92B2-333ACB633E25}" type="presParOf" srcId="{9472273C-A20F-4DEC-AF7F-A82DBBFC5D87}" destId="{3637DAE9-4344-4828-A87A-9B71F1285297}" srcOrd="1" destOrd="0" presId="urn:microsoft.com/office/officeart/2005/8/layout/vList6"/>
    <dgm:cxn modelId="{245426C0-A40F-4296-BE54-B81F01E1D56A}" type="presParOf" srcId="{9472273C-A20F-4DEC-AF7F-A82DBBFC5D87}" destId="{38001B79-83E5-47AD-9C20-F210C6CB8170}" srcOrd="2" destOrd="0" presId="urn:microsoft.com/office/officeart/2005/8/layout/vList6"/>
    <dgm:cxn modelId="{B84DEEE1-E0B2-4757-A721-7CA52D5DA93B}" type="presParOf" srcId="{38001B79-83E5-47AD-9C20-F210C6CB8170}" destId="{442D3939-BEB2-4E8B-90F4-A50742D63A36}" srcOrd="0" destOrd="0" presId="urn:microsoft.com/office/officeart/2005/8/layout/vList6"/>
    <dgm:cxn modelId="{AA30E09F-3BB0-4C3E-8BF7-BB386A38F450}" type="presParOf" srcId="{38001B79-83E5-47AD-9C20-F210C6CB8170}" destId="{6F402F12-A8D6-49C2-8902-D74773F01B0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AF3980-A7A5-4248-83E0-8905FFA5874E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38AAF178-5599-4879-9E78-BA3004458291}">
      <dgm:prSet phldrT="[Texto]"/>
      <dgm:spPr/>
      <dgm:t>
        <a:bodyPr/>
        <a:lstStyle/>
        <a:p>
          <a:r>
            <a:rPr lang="pt-PT" b="1" dirty="0" smtClean="0">
              <a:solidFill>
                <a:srgbClr val="7030A0"/>
              </a:solidFill>
            </a:rPr>
            <a:t>“New </a:t>
          </a:r>
          <a:r>
            <a:rPr lang="pt-PT" b="1" dirty="0" err="1" smtClean="0">
              <a:solidFill>
                <a:srgbClr val="7030A0"/>
              </a:solidFill>
            </a:rPr>
            <a:t>World</a:t>
          </a:r>
          <a:r>
            <a:rPr lang="pt-PT" b="1" dirty="0" smtClean="0">
              <a:solidFill>
                <a:srgbClr val="7030A0"/>
              </a:solidFill>
            </a:rPr>
            <a:t>” </a:t>
          </a:r>
          <a:r>
            <a:rPr lang="pt-PT" b="1" dirty="0" err="1" smtClean="0">
              <a:solidFill>
                <a:srgbClr val="7030A0"/>
              </a:solidFill>
            </a:rPr>
            <a:t>Economy</a:t>
          </a:r>
          <a:endParaRPr lang="pt-PT" b="1" dirty="0">
            <a:solidFill>
              <a:srgbClr val="7030A0"/>
            </a:solidFill>
          </a:endParaRPr>
        </a:p>
      </dgm:t>
    </dgm:pt>
    <dgm:pt modelId="{4976683B-5F36-4B12-9297-7A1DFD70297D}" type="parTrans" cxnId="{379CDF04-244D-4FFA-A198-18829AB4EFB8}">
      <dgm:prSet/>
      <dgm:spPr/>
      <dgm:t>
        <a:bodyPr/>
        <a:lstStyle/>
        <a:p>
          <a:endParaRPr lang="pt-PT"/>
        </a:p>
      </dgm:t>
    </dgm:pt>
    <dgm:pt modelId="{811DFDBF-8650-4D02-A3E8-E2FD69A21F90}" type="sibTrans" cxnId="{379CDF04-244D-4FFA-A198-18829AB4EFB8}">
      <dgm:prSet/>
      <dgm:spPr/>
      <dgm:t>
        <a:bodyPr/>
        <a:lstStyle/>
        <a:p>
          <a:endParaRPr lang="pt-PT"/>
        </a:p>
      </dgm:t>
    </dgm:pt>
    <dgm:pt modelId="{7E83B2C8-6446-4E77-B57E-EF304510640E}">
      <dgm:prSet phldrT="[Texto]" custT="1"/>
      <dgm:spPr/>
      <dgm:t>
        <a:bodyPr/>
        <a:lstStyle/>
        <a:p>
          <a:pPr marL="57150" indent="0" defTabSz="711200"/>
          <a:r>
            <a:rPr lang="en-US" sz="1600" noProof="0" dirty="0" smtClean="0">
              <a:solidFill>
                <a:srgbClr val="FF0000"/>
              </a:solidFill>
            </a:rPr>
            <a:t>“Unprecedented Stresses”</a:t>
          </a:r>
          <a:endParaRPr lang="en-US" sz="1600" noProof="0" dirty="0">
            <a:solidFill>
              <a:srgbClr val="FF0000"/>
            </a:solidFill>
          </a:endParaRPr>
        </a:p>
      </dgm:t>
    </dgm:pt>
    <dgm:pt modelId="{E3C8FE4C-A3C1-47AC-9D2D-BB2B9D8DFCE5}" type="parTrans" cxnId="{857A6D3E-2D12-4AF8-9CC2-AE32829B2AAC}">
      <dgm:prSet/>
      <dgm:spPr/>
      <dgm:t>
        <a:bodyPr/>
        <a:lstStyle/>
        <a:p>
          <a:endParaRPr lang="pt-PT"/>
        </a:p>
      </dgm:t>
    </dgm:pt>
    <dgm:pt modelId="{EBA5F6C3-C97F-4EFC-B309-42657FCBB875}" type="sibTrans" cxnId="{857A6D3E-2D12-4AF8-9CC2-AE32829B2AAC}">
      <dgm:prSet/>
      <dgm:spPr/>
      <dgm:t>
        <a:bodyPr/>
        <a:lstStyle/>
        <a:p>
          <a:endParaRPr lang="pt-PT"/>
        </a:p>
      </dgm:t>
    </dgm:pt>
    <dgm:pt modelId="{D89478B9-6BB8-4E07-B0F6-C5D54FFAE60C}">
      <dgm:prSet phldrT="[Texto]" custT="1"/>
      <dgm:spPr/>
      <dgm:t>
        <a:bodyPr/>
        <a:lstStyle/>
        <a:p>
          <a:pPr marL="57150" indent="0" defTabSz="711200"/>
          <a:r>
            <a:rPr lang="en-US" sz="1600" noProof="0" dirty="0" smtClean="0">
              <a:solidFill>
                <a:srgbClr val="00B050"/>
              </a:solidFill>
            </a:rPr>
            <a:t>“ Unprecedented Opportunities”</a:t>
          </a:r>
          <a:endParaRPr lang="en-US" sz="1600" noProof="0" dirty="0">
            <a:solidFill>
              <a:srgbClr val="00B050"/>
            </a:solidFill>
          </a:endParaRPr>
        </a:p>
      </dgm:t>
    </dgm:pt>
    <dgm:pt modelId="{9EACD6AE-2F36-40A1-B64B-4E2145802B37}" type="parTrans" cxnId="{0D0A7B43-C65E-4CE2-AD05-1A3EAE5088C5}">
      <dgm:prSet/>
      <dgm:spPr/>
      <dgm:t>
        <a:bodyPr/>
        <a:lstStyle/>
        <a:p>
          <a:endParaRPr lang="pt-PT"/>
        </a:p>
      </dgm:t>
    </dgm:pt>
    <dgm:pt modelId="{0E07398A-2AC3-43FC-A87D-4785923AE860}" type="sibTrans" cxnId="{0D0A7B43-C65E-4CE2-AD05-1A3EAE5088C5}">
      <dgm:prSet/>
      <dgm:spPr/>
      <dgm:t>
        <a:bodyPr/>
        <a:lstStyle/>
        <a:p>
          <a:endParaRPr lang="pt-PT"/>
        </a:p>
      </dgm:t>
    </dgm:pt>
    <dgm:pt modelId="{1683E4CD-F3DC-4959-80E7-8047F2378CC5}">
      <dgm:prSet phldrT="[Texto]" custT="1"/>
      <dgm:spPr/>
      <dgm:t>
        <a:bodyPr/>
        <a:lstStyle/>
        <a:p>
          <a:pPr marL="114300" indent="417513" defTabSz="711200"/>
          <a:r>
            <a:rPr lang="en-US" sz="1600" noProof="0" dirty="0" smtClean="0">
              <a:solidFill>
                <a:schemeClr val="tx1"/>
              </a:solidFill>
            </a:rPr>
            <a:t>New products, New Markets</a:t>
          </a:r>
          <a:endParaRPr lang="en-US" sz="1600" noProof="0" dirty="0">
            <a:solidFill>
              <a:schemeClr val="tx1"/>
            </a:solidFill>
          </a:endParaRPr>
        </a:p>
      </dgm:t>
    </dgm:pt>
    <dgm:pt modelId="{13DE3752-603E-47C7-A9F1-B8135B1BF0EF}" type="parTrans" cxnId="{A98C4278-B706-42DF-9D13-1023330265B3}">
      <dgm:prSet/>
      <dgm:spPr/>
      <dgm:t>
        <a:bodyPr/>
        <a:lstStyle/>
        <a:p>
          <a:endParaRPr lang="pt-PT"/>
        </a:p>
      </dgm:t>
    </dgm:pt>
    <dgm:pt modelId="{CF77AA19-4EAA-44AC-8D8A-F26F5CA2AB50}" type="sibTrans" cxnId="{A98C4278-B706-42DF-9D13-1023330265B3}">
      <dgm:prSet/>
      <dgm:spPr/>
      <dgm:t>
        <a:bodyPr/>
        <a:lstStyle/>
        <a:p>
          <a:endParaRPr lang="pt-PT"/>
        </a:p>
      </dgm:t>
    </dgm:pt>
    <dgm:pt modelId="{2CDF9298-FB1B-4234-83B4-BE710B365EB3}">
      <dgm:prSet phldrT="[Texto]" custT="1"/>
      <dgm:spPr/>
      <dgm:t>
        <a:bodyPr/>
        <a:lstStyle/>
        <a:p>
          <a:pPr marL="0" indent="531813" defTabSz="958850"/>
          <a:r>
            <a:rPr lang="en-US" sz="1600" noProof="0" dirty="0" smtClean="0">
              <a:solidFill>
                <a:schemeClr val="tx1"/>
              </a:solidFill>
            </a:rPr>
            <a:t>Adapting to new rules of the game</a:t>
          </a:r>
          <a:endParaRPr lang="en-US" sz="1600" noProof="0" dirty="0">
            <a:solidFill>
              <a:schemeClr val="tx1"/>
            </a:solidFill>
          </a:endParaRPr>
        </a:p>
      </dgm:t>
    </dgm:pt>
    <dgm:pt modelId="{98F19CAD-41D9-46CA-B021-CA4A30294A71}" type="sibTrans" cxnId="{7F0C84CA-EBA6-49D1-96E4-1B2982AA6E6E}">
      <dgm:prSet/>
      <dgm:spPr/>
      <dgm:t>
        <a:bodyPr/>
        <a:lstStyle/>
        <a:p>
          <a:endParaRPr lang="pt-PT"/>
        </a:p>
      </dgm:t>
    </dgm:pt>
    <dgm:pt modelId="{E4BC9860-4114-4A9C-B7FE-867D025EF3E5}" type="parTrans" cxnId="{7F0C84CA-EBA6-49D1-96E4-1B2982AA6E6E}">
      <dgm:prSet/>
      <dgm:spPr/>
      <dgm:t>
        <a:bodyPr/>
        <a:lstStyle/>
        <a:p>
          <a:endParaRPr lang="pt-PT"/>
        </a:p>
      </dgm:t>
    </dgm:pt>
    <dgm:pt modelId="{8BB3D66B-7D2C-4D62-9FC4-4A07D56D227E}">
      <dgm:prSet phldrT="[Texto]" custT="1"/>
      <dgm:spPr/>
      <dgm:t>
        <a:bodyPr/>
        <a:lstStyle/>
        <a:p>
          <a:pPr marL="0" indent="531813" defTabSz="958850"/>
          <a:r>
            <a:rPr lang="en-US" sz="1600" noProof="0" dirty="0" smtClean="0">
              <a:solidFill>
                <a:schemeClr val="tx1"/>
              </a:solidFill>
            </a:rPr>
            <a:t>Growing disparities</a:t>
          </a:r>
          <a:endParaRPr lang="en-US" sz="1600" noProof="0" dirty="0">
            <a:solidFill>
              <a:schemeClr val="tx1"/>
            </a:solidFill>
          </a:endParaRPr>
        </a:p>
      </dgm:t>
    </dgm:pt>
    <dgm:pt modelId="{198036BC-333A-444E-A3FD-378DA92218A7}" type="parTrans" cxnId="{63C06034-2270-492B-B514-E4EAD57F1F3C}">
      <dgm:prSet/>
      <dgm:spPr/>
      <dgm:t>
        <a:bodyPr/>
        <a:lstStyle/>
        <a:p>
          <a:endParaRPr lang="pt-PT"/>
        </a:p>
      </dgm:t>
    </dgm:pt>
    <dgm:pt modelId="{4620C0D7-73F6-4346-BB14-D0B28473928E}" type="sibTrans" cxnId="{63C06034-2270-492B-B514-E4EAD57F1F3C}">
      <dgm:prSet/>
      <dgm:spPr/>
      <dgm:t>
        <a:bodyPr/>
        <a:lstStyle/>
        <a:p>
          <a:endParaRPr lang="pt-PT"/>
        </a:p>
      </dgm:t>
    </dgm:pt>
    <dgm:pt modelId="{89C83056-8A6D-4BAF-85F3-FE04901735DF}">
      <dgm:prSet phldrT="[Texto]" custT="1"/>
      <dgm:spPr/>
      <dgm:t>
        <a:bodyPr/>
        <a:lstStyle/>
        <a:p>
          <a:pPr marL="0" indent="531813" defTabSz="958850"/>
          <a:r>
            <a:rPr lang="en-US" sz="1600" noProof="0" dirty="0" smtClean="0">
              <a:solidFill>
                <a:schemeClr val="tx1"/>
              </a:solidFill>
            </a:rPr>
            <a:t>Turbulence and fragility</a:t>
          </a:r>
          <a:endParaRPr lang="en-US" sz="1600" noProof="0" dirty="0">
            <a:solidFill>
              <a:schemeClr val="tx1"/>
            </a:solidFill>
          </a:endParaRPr>
        </a:p>
      </dgm:t>
    </dgm:pt>
    <dgm:pt modelId="{5F3260E2-7FA3-4C6A-9BE7-5C103C6742EE}" type="parTrans" cxnId="{1ECCB8D5-54BD-4B57-B14F-008A76A360E1}">
      <dgm:prSet/>
      <dgm:spPr/>
      <dgm:t>
        <a:bodyPr/>
        <a:lstStyle/>
        <a:p>
          <a:endParaRPr lang="pt-PT"/>
        </a:p>
      </dgm:t>
    </dgm:pt>
    <dgm:pt modelId="{760FDBC5-5165-4F4E-8B98-A6272E98ADF5}" type="sibTrans" cxnId="{1ECCB8D5-54BD-4B57-B14F-008A76A360E1}">
      <dgm:prSet/>
      <dgm:spPr/>
      <dgm:t>
        <a:bodyPr/>
        <a:lstStyle/>
        <a:p>
          <a:endParaRPr lang="pt-PT"/>
        </a:p>
      </dgm:t>
    </dgm:pt>
    <dgm:pt modelId="{A4D2846C-63D3-4335-94AD-0BAE867A5B9D}">
      <dgm:prSet phldrT="[Texto]" custT="1"/>
      <dgm:spPr/>
      <dgm:t>
        <a:bodyPr/>
        <a:lstStyle/>
        <a:p>
          <a:pPr marL="0" indent="531813" defTabSz="958850"/>
          <a:r>
            <a:rPr lang="en-US" sz="1600" noProof="0" dirty="0" smtClean="0">
              <a:solidFill>
                <a:schemeClr val="tx1"/>
              </a:solidFill>
            </a:rPr>
            <a:t>Excessive trust in the Market and resulting complacency.</a:t>
          </a:r>
          <a:endParaRPr lang="en-US" sz="1600" noProof="0" dirty="0">
            <a:solidFill>
              <a:schemeClr val="tx1"/>
            </a:solidFill>
          </a:endParaRPr>
        </a:p>
      </dgm:t>
    </dgm:pt>
    <dgm:pt modelId="{8AEC0D95-AE4C-4764-9760-714BF689A61C}" type="parTrans" cxnId="{9F2B18F1-6E30-4850-AD53-60B27176BD33}">
      <dgm:prSet/>
      <dgm:spPr/>
      <dgm:t>
        <a:bodyPr/>
        <a:lstStyle/>
        <a:p>
          <a:endParaRPr lang="pt-PT"/>
        </a:p>
      </dgm:t>
    </dgm:pt>
    <dgm:pt modelId="{C8AA3529-FCB7-446F-AAA5-EADB7EE8DFCE}" type="sibTrans" cxnId="{9F2B18F1-6E30-4850-AD53-60B27176BD33}">
      <dgm:prSet/>
      <dgm:spPr/>
      <dgm:t>
        <a:bodyPr/>
        <a:lstStyle/>
        <a:p>
          <a:endParaRPr lang="pt-PT"/>
        </a:p>
      </dgm:t>
    </dgm:pt>
    <dgm:pt modelId="{5349307A-65B3-428E-B44B-FFDC2C1F0403}">
      <dgm:prSet phldrT="[Texto]" custT="1"/>
      <dgm:spPr/>
      <dgm:t>
        <a:bodyPr/>
        <a:lstStyle/>
        <a:p>
          <a:pPr marL="114300" indent="417513" defTabSz="711200"/>
          <a:r>
            <a:rPr lang="en-US" sz="1600" noProof="0" dirty="0" smtClean="0">
              <a:solidFill>
                <a:schemeClr val="tx1"/>
              </a:solidFill>
            </a:rPr>
            <a:t>New ways of doing things</a:t>
          </a:r>
          <a:endParaRPr lang="en-US" sz="1600" noProof="0" dirty="0">
            <a:solidFill>
              <a:schemeClr val="tx1"/>
            </a:solidFill>
          </a:endParaRPr>
        </a:p>
      </dgm:t>
    </dgm:pt>
    <dgm:pt modelId="{06C86F06-E156-4640-87DE-5F98A900EA5F}" type="parTrans" cxnId="{50621F2D-FD19-4575-8A5F-C9AFDB5579AA}">
      <dgm:prSet/>
      <dgm:spPr/>
      <dgm:t>
        <a:bodyPr/>
        <a:lstStyle/>
        <a:p>
          <a:endParaRPr lang="pt-PT"/>
        </a:p>
      </dgm:t>
    </dgm:pt>
    <dgm:pt modelId="{CEF21EA3-C321-4677-A429-7D500A13AA78}" type="sibTrans" cxnId="{50621F2D-FD19-4575-8A5F-C9AFDB5579AA}">
      <dgm:prSet/>
      <dgm:spPr/>
      <dgm:t>
        <a:bodyPr/>
        <a:lstStyle/>
        <a:p>
          <a:endParaRPr lang="pt-PT"/>
        </a:p>
      </dgm:t>
    </dgm:pt>
    <dgm:pt modelId="{19129431-2301-437C-AE09-9421798E9135}">
      <dgm:prSet phldrT="[Texto]" custT="1"/>
      <dgm:spPr/>
      <dgm:t>
        <a:bodyPr/>
        <a:lstStyle/>
        <a:p>
          <a:pPr marL="114300" indent="417513" defTabSz="711200"/>
          <a:r>
            <a:rPr lang="en-US" sz="1600" noProof="0" dirty="0" smtClean="0">
              <a:solidFill>
                <a:schemeClr val="tx1"/>
              </a:solidFill>
            </a:rPr>
            <a:t>Demise of Inflation</a:t>
          </a:r>
          <a:endParaRPr lang="en-US" sz="1600" noProof="0" dirty="0">
            <a:solidFill>
              <a:schemeClr val="tx1"/>
            </a:solidFill>
          </a:endParaRPr>
        </a:p>
      </dgm:t>
    </dgm:pt>
    <dgm:pt modelId="{8AD4D6DE-90E8-42AD-B3CE-5B2C8FCE7911}" type="parTrans" cxnId="{017F634A-51BB-4AC6-B5AB-25C98BCC7CAC}">
      <dgm:prSet/>
      <dgm:spPr/>
      <dgm:t>
        <a:bodyPr/>
        <a:lstStyle/>
        <a:p>
          <a:endParaRPr lang="pt-PT"/>
        </a:p>
      </dgm:t>
    </dgm:pt>
    <dgm:pt modelId="{348DEB9E-9139-4302-AAF4-D4FE51A6F82D}" type="sibTrans" cxnId="{017F634A-51BB-4AC6-B5AB-25C98BCC7CAC}">
      <dgm:prSet/>
      <dgm:spPr/>
      <dgm:t>
        <a:bodyPr/>
        <a:lstStyle/>
        <a:p>
          <a:endParaRPr lang="pt-PT"/>
        </a:p>
      </dgm:t>
    </dgm:pt>
    <dgm:pt modelId="{5EFFCCEA-48A0-4B72-97C3-00A2BF6D3EA3}">
      <dgm:prSet phldrT="[Texto]" custT="1"/>
      <dgm:spPr/>
      <dgm:t>
        <a:bodyPr/>
        <a:lstStyle/>
        <a:p>
          <a:pPr marL="114300" indent="417513" defTabSz="711200"/>
          <a:r>
            <a:rPr lang="en-US" sz="1600" noProof="0" dirty="0" smtClean="0">
              <a:solidFill>
                <a:schemeClr val="tx1"/>
              </a:solidFill>
            </a:rPr>
            <a:t>Higher productivity growth</a:t>
          </a:r>
          <a:endParaRPr lang="en-US" sz="1600" noProof="0" dirty="0">
            <a:solidFill>
              <a:schemeClr val="tx1"/>
            </a:solidFill>
          </a:endParaRPr>
        </a:p>
      </dgm:t>
    </dgm:pt>
    <dgm:pt modelId="{F51C0E78-6CE0-4897-BE59-C93DDFC2DBBF}" type="parTrans" cxnId="{5E6CC34E-6482-4232-83D3-ACC6E34D982A}">
      <dgm:prSet/>
      <dgm:spPr/>
      <dgm:t>
        <a:bodyPr/>
        <a:lstStyle/>
        <a:p>
          <a:endParaRPr lang="pt-PT"/>
        </a:p>
      </dgm:t>
    </dgm:pt>
    <dgm:pt modelId="{03AAF14F-3930-44F3-A48A-E66A46101C34}" type="sibTrans" cxnId="{5E6CC34E-6482-4232-83D3-ACC6E34D982A}">
      <dgm:prSet/>
      <dgm:spPr/>
      <dgm:t>
        <a:bodyPr/>
        <a:lstStyle/>
        <a:p>
          <a:endParaRPr lang="pt-PT"/>
        </a:p>
      </dgm:t>
    </dgm:pt>
    <dgm:pt modelId="{57B2C905-1C74-4AE2-AAEE-69767AD605BC}">
      <dgm:prSet phldrT="[Texto]" custT="1"/>
      <dgm:spPr/>
      <dgm:t>
        <a:bodyPr/>
        <a:lstStyle/>
        <a:p>
          <a:pPr marL="114300" indent="417513" defTabSz="711200"/>
          <a:r>
            <a:rPr lang="en-US" sz="1600" noProof="0" dirty="0" smtClean="0">
              <a:solidFill>
                <a:schemeClr val="tx1"/>
              </a:solidFill>
            </a:rPr>
            <a:t>CATCH UP Opportunities</a:t>
          </a:r>
          <a:endParaRPr lang="en-US" sz="1600" noProof="0" dirty="0">
            <a:solidFill>
              <a:schemeClr val="tx1"/>
            </a:solidFill>
          </a:endParaRPr>
        </a:p>
      </dgm:t>
    </dgm:pt>
    <dgm:pt modelId="{04529A63-AC34-4BF4-8768-BAC0CADA18FA}" type="parTrans" cxnId="{122DDB2A-7497-4B90-9A60-E8C9EC46140E}">
      <dgm:prSet/>
      <dgm:spPr/>
      <dgm:t>
        <a:bodyPr/>
        <a:lstStyle/>
        <a:p>
          <a:endParaRPr lang="pt-PT"/>
        </a:p>
      </dgm:t>
    </dgm:pt>
    <dgm:pt modelId="{2713AF18-A02A-4E2C-ADB6-375008CB6C5D}" type="sibTrans" cxnId="{122DDB2A-7497-4B90-9A60-E8C9EC46140E}">
      <dgm:prSet/>
      <dgm:spPr/>
      <dgm:t>
        <a:bodyPr/>
        <a:lstStyle/>
        <a:p>
          <a:endParaRPr lang="pt-PT"/>
        </a:p>
      </dgm:t>
    </dgm:pt>
    <dgm:pt modelId="{AAACB475-890F-4E63-B7B0-B4566D98F260}">
      <dgm:prSet phldrT="[Texto]" custT="1"/>
      <dgm:spPr/>
      <dgm:t>
        <a:bodyPr/>
        <a:lstStyle/>
        <a:p>
          <a:pPr marL="0" indent="531813" defTabSz="958850"/>
          <a:endParaRPr lang="en-US" sz="1600" noProof="0" dirty="0">
            <a:solidFill>
              <a:schemeClr val="tx1"/>
            </a:solidFill>
          </a:endParaRPr>
        </a:p>
      </dgm:t>
    </dgm:pt>
    <dgm:pt modelId="{F382CD95-1D33-44DA-889C-334654F85BBF}" type="parTrans" cxnId="{92A9952A-0C24-4256-B7CE-C06329567D3B}">
      <dgm:prSet/>
      <dgm:spPr/>
      <dgm:t>
        <a:bodyPr/>
        <a:lstStyle/>
        <a:p>
          <a:endParaRPr lang="pt-PT"/>
        </a:p>
      </dgm:t>
    </dgm:pt>
    <dgm:pt modelId="{B547E9A5-0940-4FEE-9A9E-7F4AED4CE26F}" type="sibTrans" cxnId="{92A9952A-0C24-4256-B7CE-C06329567D3B}">
      <dgm:prSet/>
      <dgm:spPr/>
      <dgm:t>
        <a:bodyPr/>
        <a:lstStyle/>
        <a:p>
          <a:endParaRPr lang="pt-PT"/>
        </a:p>
      </dgm:t>
    </dgm:pt>
    <dgm:pt modelId="{50ED2F7C-A1AA-45FD-9B00-AB0FA632DA82}">
      <dgm:prSet phldrT="[Texto]" custT="1"/>
      <dgm:spPr/>
      <dgm:t>
        <a:bodyPr/>
        <a:lstStyle/>
        <a:p>
          <a:pPr marL="0" indent="531813" defTabSz="958850"/>
          <a:endParaRPr lang="en-US" sz="1600" noProof="0" dirty="0">
            <a:solidFill>
              <a:schemeClr val="tx1"/>
            </a:solidFill>
          </a:endParaRPr>
        </a:p>
      </dgm:t>
    </dgm:pt>
    <dgm:pt modelId="{C162BF16-C74E-4C7E-A98C-CCF63A4D4680}" type="parTrans" cxnId="{C07E806B-F508-4B13-ADB5-BC540BF84AD1}">
      <dgm:prSet/>
      <dgm:spPr/>
      <dgm:t>
        <a:bodyPr/>
        <a:lstStyle/>
        <a:p>
          <a:endParaRPr lang="pt-PT"/>
        </a:p>
      </dgm:t>
    </dgm:pt>
    <dgm:pt modelId="{6A4B3021-317E-4B60-9CAE-4FF0EF08606F}" type="sibTrans" cxnId="{C07E806B-F508-4B13-ADB5-BC540BF84AD1}">
      <dgm:prSet/>
      <dgm:spPr/>
      <dgm:t>
        <a:bodyPr/>
        <a:lstStyle/>
        <a:p>
          <a:endParaRPr lang="pt-PT"/>
        </a:p>
      </dgm:t>
    </dgm:pt>
    <dgm:pt modelId="{E90418A4-EE45-4ACD-B22A-EA53A5B0408F}" type="pres">
      <dgm:prSet presAssocID="{D3AF3980-A7A5-4248-83E0-8905FFA5874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0B65E99E-F1C8-476E-844F-D248B13B9EC7}" type="pres">
      <dgm:prSet presAssocID="{38AAF178-5599-4879-9E78-BA3004458291}" presName="linNode" presStyleCnt="0"/>
      <dgm:spPr/>
    </dgm:pt>
    <dgm:pt modelId="{F9E9F821-9EE7-451A-BF6A-D7BB4DD71EB5}" type="pres">
      <dgm:prSet presAssocID="{38AAF178-5599-4879-9E78-BA3004458291}" presName="parentShp" presStyleLbl="node1" presStyleIdx="0" presStyleCnt="1" custScaleX="86385" custLinFactNeighborX="-5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7388C4C-F028-406D-8AB4-72D370A14964}" type="pres">
      <dgm:prSet presAssocID="{38AAF178-5599-4879-9E78-BA3004458291}" presName="childShp" presStyleLbl="bgAccFollowNode1" presStyleIdx="0" presStyleCnt="1" custScaleX="10666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379CDF04-244D-4FFA-A198-18829AB4EFB8}" srcId="{D3AF3980-A7A5-4248-83E0-8905FFA5874E}" destId="{38AAF178-5599-4879-9E78-BA3004458291}" srcOrd="0" destOrd="0" parTransId="{4976683B-5F36-4B12-9297-7A1DFD70297D}" sibTransId="{811DFDBF-8650-4D02-A3E8-E2FD69A21F90}"/>
    <dgm:cxn modelId="{9F2B18F1-6E30-4850-AD53-60B27176BD33}" srcId="{7E83B2C8-6446-4E77-B57E-EF304510640E}" destId="{A4D2846C-63D3-4335-94AD-0BAE867A5B9D}" srcOrd="3" destOrd="0" parTransId="{8AEC0D95-AE4C-4764-9760-714BF689A61C}" sibTransId="{C8AA3529-FCB7-446F-AAA5-EADB7EE8DFCE}"/>
    <dgm:cxn modelId="{1C6CAB12-3C63-4A46-9A89-837AFFAC4822}" type="presOf" srcId="{57B2C905-1C74-4AE2-AAEE-69767AD605BC}" destId="{D7388C4C-F028-406D-8AB4-72D370A14964}" srcOrd="0" destOrd="12" presId="urn:microsoft.com/office/officeart/2005/8/layout/vList6"/>
    <dgm:cxn modelId="{821DD362-9334-4E12-8B53-2A1D30709A2F}" type="presOf" srcId="{D89478B9-6BB8-4E07-B0F6-C5D54FFAE60C}" destId="{D7388C4C-F028-406D-8AB4-72D370A14964}" srcOrd="0" destOrd="7" presId="urn:microsoft.com/office/officeart/2005/8/layout/vList6"/>
    <dgm:cxn modelId="{0CEB2D95-6289-4362-92B7-48883CC19B8B}" type="presOf" srcId="{7E83B2C8-6446-4E77-B57E-EF304510640E}" destId="{D7388C4C-F028-406D-8AB4-72D370A14964}" srcOrd="0" destOrd="0" presId="urn:microsoft.com/office/officeart/2005/8/layout/vList6"/>
    <dgm:cxn modelId="{75A3BF65-B703-4374-B82C-7156A15F8A76}" type="presOf" srcId="{A4D2846C-63D3-4335-94AD-0BAE867A5B9D}" destId="{D7388C4C-F028-406D-8AB4-72D370A14964}" srcOrd="0" destOrd="4" presId="urn:microsoft.com/office/officeart/2005/8/layout/vList6"/>
    <dgm:cxn modelId="{3D151D3E-7570-4174-9C65-ED0AAF2CF762}" type="presOf" srcId="{D3AF3980-A7A5-4248-83E0-8905FFA5874E}" destId="{E90418A4-EE45-4ACD-B22A-EA53A5B0408F}" srcOrd="0" destOrd="0" presId="urn:microsoft.com/office/officeart/2005/8/layout/vList6"/>
    <dgm:cxn modelId="{0F7CFBFC-CED2-462B-A402-2782E79FA218}" type="presOf" srcId="{50ED2F7C-A1AA-45FD-9B00-AB0FA632DA82}" destId="{D7388C4C-F028-406D-8AB4-72D370A14964}" srcOrd="0" destOrd="5" presId="urn:microsoft.com/office/officeart/2005/8/layout/vList6"/>
    <dgm:cxn modelId="{2CB24BE2-BC3D-48A3-88DB-7D4800F45251}" type="presOf" srcId="{19129431-2301-437C-AE09-9421798E9135}" destId="{D7388C4C-F028-406D-8AB4-72D370A14964}" srcOrd="0" destOrd="10" presId="urn:microsoft.com/office/officeart/2005/8/layout/vList6"/>
    <dgm:cxn modelId="{63C06034-2270-492B-B514-E4EAD57F1F3C}" srcId="{7E83B2C8-6446-4E77-B57E-EF304510640E}" destId="{8BB3D66B-7D2C-4D62-9FC4-4A07D56D227E}" srcOrd="1" destOrd="0" parTransId="{198036BC-333A-444E-A3FD-378DA92218A7}" sibTransId="{4620C0D7-73F6-4346-BB14-D0B28473928E}"/>
    <dgm:cxn modelId="{A98C4278-B706-42DF-9D13-1023330265B3}" srcId="{D89478B9-6BB8-4E07-B0F6-C5D54FFAE60C}" destId="{1683E4CD-F3DC-4959-80E7-8047F2378CC5}" srcOrd="0" destOrd="0" parTransId="{13DE3752-603E-47C7-A9F1-B8135B1BF0EF}" sibTransId="{CF77AA19-4EAA-44AC-8D8A-F26F5CA2AB50}"/>
    <dgm:cxn modelId="{65614F2E-D7CF-4146-B719-0FF6C46E8FBD}" type="presOf" srcId="{2CDF9298-FB1B-4234-83B4-BE710B365EB3}" destId="{D7388C4C-F028-406D-8AB4-72D370A14964}" srcOrd="0" destOrd="1" presId="urn:microsoft.com/office/officeart/2005/8/layout/vList6"/>
    <dgm:cxn modelId="{5E6CC34E-6482-4232-83D3-ACC6E34D982A}" srcId="{D89478B9-6BB8-4E07-B0F6-C5D54FFAE60C}" destId="{5EFFCCEA-48A0-4B72-97C3-00A2BF6D3EA3}" srcOrd="3" destOrd="0" parTransId="{F51C0E78-6CE0-4897-BE59-C93DDFC2DBBF}" sibTransId="{03AAF14F-3930-44F3-A48A-E66A46101C34}"/>
    <dgm:cxn modelId="{4AC61A41-4C0F-4160-97B1-DEAEFFA49ABD}" type="presOf" srcId="{38AAF178-5599-4879-9E78-BA3004458291}" destId="{F9E9F821-9EE7-451A-BF6A-D7BB4DD71EB5}" srcOrd="0" destOrd="0" presId="urn:microsoft.com/office/officeart/2005/8/layout/vList6"/>
    <dgm:cxn modelId="{92A9952A-0C24-4256-B7CE-C06329567D3B}" srcId="{38AAF178-5599-4879-9E78-BA3004458291}" destId="{AAACB475-890F-4E63-B7B0-B4566D98F260}" srcOrd="2" destOrd="0" parTransId="{F382CD95-1D33-44DA-889C-334654F85BBF}" sibTransId="{B547E9A5-0940-4FEE-9A9E-7F4AED4CE26F}"/>
    <dgm:cxn modelId="{86CA44F6-1881-4632-B556-8D1D1E65DF1B}" type="presOf" srcId="{1683E4CD-F3DC-4959-80E7-8047F2378CC5}" destId="{D7388C4C-F028-406D-8AB4-72D370A14964}" srcOrd="0" destOrd="8" presId="urn:microsoft.com/office/officeart/2005/8/layout/vList6"/>
    <dgm:cxn modelId="{857A6D3E-2D12-4AF8-9CC2-AE32829B2AAC}" srcId="{38AAF178-5599-4879-9E78-BA3004458291}" destId="{7E83B2C8-6446-4E77-B57E-EF304510640E}" srcOrd="0" destOrd="0" parTransId="{E3C8FE4C-A3C1-47AC-9D2D-BB2B9D8DFCE5}" sibTransId="{EBA5F6C3-C97F-4EFC-B309-42657FCBB875}"/>
    <dgm:cxn modelId="{7052E108-CE38-40D3-9DD3-95488D9D504E}" type="presOf" srcId="{AAACB475-890F-4E63-B7B0-B4566D98F260}" destId="{D7388C4C-F028-406D-8AB4-72D370A14964}" srcOrd="0" destOrd="6" presId="urn:microsoft.com/office/officeart/2005/8/layout/vList6"/>
    <dgm:cxn modelId="{122DDB2A-7497-4B90-9A60-E8C9EC46140E}" srcId="{D89478B9-6BB8-4E07-B0F6-C5D54FFAE60C}" destId="{57B2C905-1C74-4AE2-AAEE-69767AD605BC}" srcOrd="4" destOrd="0" parTransId="{04529A63-AC34-4BF4-8768-BAC0CADA18FA}" sibTransId="{2713AF18-A02A-4E2C-ADB6-375008CB6C5D}"/>
    <dgm:cxn modelId="{5F7392BC-7B27-4560-A779-538CFE3549A0}" type="presOf" srcId="{5EFFCCEA-48A0-4B72-97C3-00A2BF6D3EA3}" destId="{D7388C4C-F028-406D-8AB4-72D370A14964}" srcOrd="0" destOrd="11" presId="urn:microsoft.com/office/officeart/2005/8/layout/vList6"/>
    <dgm:cxn modelId="{0D0A7B43-C65E-4CE2-AD05-1A3EAE5088C5}" srcId="{38AAF178-5599-4879-9E78-BA3004458291}" destId="{D89478B9-6BB8-4E07-B0F6-C5D54FFAE60C}" srcOrd="3" destOrd="0" parTransId="{9EACD6AE-2F36-40A1-B64B-4E2145802B37}" sibTransId="{0E07398A-2AC3-43FC-A87D-4785923AE860}"/>
    <dgm:cxn modelId="{7F0C84CA-EBA6-49D1-96E4-1B2982AA6E6E}" srcId="{7E83B2C8-6446-4E77-B57E-EF304510640E}" destId="{2CDF9298-FB1B-4234-83B4-BE710B365EB3}" srcOrd="0" destOrd="0" parTransId="{E4BC9860-4114-4A9C-B7FE-867D025EF3E5}" sibTransId="{98F19CAD-41D9-46CA-B021-CA4A30294A71}"/>
    <dgm:cxn modelId="{1ECCB8D5-54BD-4B57-B14F-008A76A360E1}" srcId="{7E83B2C8-6446-4E77-B57E-EF304510640E}" destId="{89C83056-8A6D-4BAF-85F3-FE04901735DF}" srcOrd="2" destOrd="0" parTransId="{5F3260E2-7FA3-4C6A-9BE7-5C103C6742EE}" sibTransId="{760FDBC5-5165-4F4E-8B98-A6272E98ADF5}"/>
    <dgm:cxn modelId="{20C1DEFE-4BCB-42D3-975C-403A94E48B84}" type="presOf" srcId="{89C83056-8A6D-4BAF-85F3-FE04901735DF}" destId="{D7388C4C-F028-406D-8AB4-72D370A14964}" srcOrd="0" destOrd="3" presId="urn:microsoft.com/office/officeart/2005/8/layout/vList6"/>
    <dgm:cxn modelId="{017F634A-51BB-4AC6-B5AB-25C98BCC7CAC}" srcId="{D89478B9-6BB8-4E07-B0F6-C5D54FFAE60C}" destId="{19129431-2301-437C-AE09-9421798E9135}" srcOrd="2" destOrd="0" parTransId="{8AD4D6DE-90E8-42AD-B3CE-5B2C8FCE7911}" sibTransId="{348DEB9E-9139-4302-AAF4-D4FE51A6F82D}"/>
    <dgm:cxn modelId="{9C625F37-D321-47D2-866C-A4D7DAF9E6AB}" type="presOf" srcId="{8BB3D66B-7D2C-4D62-9FC4-4A07D56D227E}" destId="{D7388C4C-F028-406D-8AB4-72D370A14964}" srcOrd="0" destOrd="2" presId="urn:microsoft.com/office/officeart/2005/8/layout/vList6"/>
    <dgm:cxn modelId="{C07E806B-F508-4B13-ADB5-BC540BF84AD1}" srcId="{38AAF178-5599-4879-9E78-BA3004458291}" destId="{50ED2F7C-A1AA-45FD-9B00-AB0FA632DA82}" srcOrd="1" destOrd="0" parTransId="{C162BF16-C74E-4C7E-A98C-CCF63A4D4680}" sibTransId="{6A4B3021-317E-4B60-9CAE-4FF0EF08606F}"/>
    <dgm:cxn modelId="{1274EB3F-5B3E-4B6A-B5B1-163058784639}" type="presOf" srcId="{5349307A-65B3-428E-B44B-FFDC2C1F0403}" destId="{D7388C4C-F028-406D-8AB4-72D370A14964}" srcOrd="0" destOrd="9" presId="urn:microsoft.com/office/officeart/2005/8/layout/vList6"/>
    <dgm:cxn modelId="{50621F2D-FD19-4575-8A5F-C9AFDB5579AA}" srcId="{D89478B9-6BB8-4E07-B0F6-C5D54FFAE60C}" destId="{5349307A-65B3-428E-B44B-FFDC2C1F0403}" srcOrd="1" destOrd="0" parTransId="{06C86F06-E156-4640-87DE-5F98A900EA5F}" sibTransId="{CEF21EA3-C321-4677-A429-7D500A13AA78}"/>
    <dgm:cxn modelId="{4C02C68C-FB1A-4297-BA06-5B929CF30FA9}" type="presParOf" srcId="{E90418A4-EE45-4ACD-B22A-EA53A5B0408F}" destId="{0B65E99E-F1C8-476E-844F-D248B13B9EC7}" srcOrd="0" destOrd="0" presId="urn:microsoft.com/office/officeart/2005/8/layout/vList6"/>
    <dgm:cxn modelId="{FFA56A48-9B38-491D-BE39-697A3E17FC28}" type="presParOf" srcId="{0B65E99E-F1C8-476E-844F-D248B13B9EC7}" destId="{F9E9F821-9EE7-451A-BF6A-D7BB4DD71EB5}" srcOrd="0" destOrd="0" presId="urn:microsoft.com/office/officeart/2005/8/layout/vList6"/>
    <dgm:cxn modelId="{6E1CA9E9-CF68-41EA-BD33-92E9173CB87F}" type="presParOf" srcId="{0B65E99E-F1C8-476E-844F-D248B13B9EC7}" destId="{D7388C4C-F028-406D-8AB4-72D370A1496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CE6E8C1-5AFF-42AA-852E-A1AEDD8A0C54}" type="doc">
      <dgm:prSet loTypeId="urn:microsoft.com/office/officeart/2005/8/layout/vList6" loCatId="process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pt-PT"/>
        </a:p>
      </dgm:t>
    </dgm:pt>
    <dgm:pt modelId="{60FD4DB9-B99A-4BBB-9E8A-2A40055E3D4F}">
      <dgm:prSet phldrT="[Texto]"/>
      <dgm:spPr/>
      <dgm:t>
        <a:bodyPr/>
        <a:lstStyle/>
        <a:p>
          <a:r>
            <a:rPr lang="en-US" b="1" noProof="0" dirty="0" smtClean="0"/>
            <a:t>Technological Revolution</a:t>
          </a:r>
          <a:endParaRPr lang="pt-PT" b="1" dirty="0"/>
        </a:p>
      </dgm:t>
    </dgm:pt>
    <dgm:pt modelId="{10643DB1-3835-4EA5-A11D-FD3E9A5432F2}" type="parTrans" cxnId="{869F6632-ECD1-48D3-BDB0-EBA39036256E}">
      <dgm:prSet/>
      <dgm:spPr/>
      <dgm:t>
        <a:bodyPr/>
        <a:lstStyle/>
        <a:p>
          <a:endParaRPr lang="pt-PT"/>
        </a:p>
      </dgm:t>
    </dgm:pt>
    <dgm:pt modelId="{D177535A-B48D-469A-9DED-7B606018859C}" type="sibTrans" cxnId="{869F6632-ECD1-48D3-BDB0-EBA39036256E}">
      <dgm:prSet/>
      <dgm:spPr/>
      <dgm:t>
        <a:bodyPr/>
        <a:lstStyle/>
        <a:p>
          <a:endParaRPr lang="pt-PT"/>
        </a:p>
      </dgm:t>
    </dgm:pt>
    <dgm:pt modelId="{BF776CA6-294A-4202-8BB7-401F6492D053}">
      <dgm:prSet phldrT="[Texto]"/>
      <dgm:spPr/>
      <dgm:t>
        <a:bodyPr/>
        <a:lstStyle/>
        <a:p>
          <a:r>
            <a:rPr lang="en-US" b="1" noProof="0" dirty="0" smtClean="0"/>
            <a:t>Economic Revolution</a:t>
          </a:r>
          <a:endParaRPr lang="pt-PT" b="1" dirty="0"/>
        </a:p>
      </dgm:t>
    </dgm:pt>
    <dgm:pt modelId="{EA0F2FDF-447D-4FA6-8825-EA9DCD0B56EC}" type="parTrans" cxnId="{9B3DA093-EA74-436D-A6A0-F614390C0D78}">
      <dgm:prSet/>
      <dgm:spPr/>
      <dgm:t>
        <a:bodyPr/>
        <a:lstStyle/>
        <a:p>
          <a:endParaRPr lang="pt-PT"/>
        </a:p>
      </dgm:t>
    </dgm:pt>
    <dgm:pt modelId="{DBA80024-DF75-4BAD-8E7C-88807D36A1B2}" type="sibTrans" cxnId="{9B3DA093-EA74-436D-A6A0-F614390C0D78}">
      <dgm:prSet/>
      <dgm:spPr/>
      <dgm:t>
        <a:bodyPr/>
        <a:lstStyle/>
        <a:p>
          <a:endParaRPr lang="pt-PT"/>
        </a:p>
      </dgm:t>
    </dgm:pt>
    <dgm:pt modelId="{9472273C-A20F-4DEC-AF7F-A82DBBFC5D87}" type="pres">
      <dgm:prSet presAssocID="{DCE6E8C1-5AFF-42AA-852E-A1AEDD8A0C5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8E2C4ACD-E6F0-4F00-BC77-1A04D2FDAAF2}" type="pres">
      <dgm:prSet presAssocID="{60FD4DB9-B99A-4BBB-9E8A-2A40055E3D4F}" presName="linNode" presStyleCnt="0"/>
      <dgm:spPr/>
    </dgm:pt>
    <dgm:pt modelId="{8CA065CA-4936-46ED-AE36-AA7332211155}" type="pres">
      <dgm:prSet presAssocID="{60FD4DB9-B99A-4BBB-9E8A-2A40055E3D4F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03440AE9-9E09-4EDA-A0A0-0AAC1FD54CF9}" type="pres">
      <dgm:prSet presAssocID="{60FD4DB9-B99A-4BBB-9E8A-2A40055E3D4F}" presName="childShp" presStyleLbl="bgAccFollowNode1" presStyleIdx="0" presStyleCnt="2" custScaleX="32401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637DAE9-4344-4828-A87A-9B71F1285297}" type="pres">
      <dgm:prSet presAssocID="{D177535A-B48D-469A-9DED-7B606018859C}" presName="spacing" presStyleCnt="0"/>
      <dgm:spPr/>
    </dgm:pt>
    <dgm:pt modelId="{38001B79-83E5-47AD-9C20-F210C6CB8170}" type="pres">
      <dgm:prSet presAssocID="{BF776CA6-294A-4202-8BB7-401F6492D053}" presName="linNode" presStyleCnt="0"/>
      <dgm:spPr/>
    </dgm:pt>
    <dgm:pt modelId="{442D3939-BEB2-4E8B-90F4-A50742D63A36}" type="pres">
      <dgm:prSet presAssocID="{BF776CA6-294A-4202-8BB7-401F6492D053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F402F12-A8D6-49C2-8902-D74773F01B08}" type="pres">
      <dgm:prSet presAssocID="{BF776CA6-294A-4202-8BB7-401F6492D053}" presName="childShp" presStyleLbl="bgAccFollowNode1" presStyleIdx="1" presStyleCnt="2" custScaleX="32401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0AC294C0-C840-461B-9EA9-69B47D2F2CF4}" type="presOf" srcId="{60FD4DB9-B99A-4BBB-9E8A-2A40055E3D4F}" destId="{8CA065CA-4936-46ED-AE36-AA7332211155}" srcOrd="0" destOrd="0" presId="urn:microsoft.com/office/officeart/2005/8/layout/vList6"/>
    <dgm:cxn modelId="{6C051C9A-CC18-47FE-A29D-1D171B12D9FD}" type="presOf" srcId="{BF776CA6-294A-4202-8BB7-401F6492D053}" destId="{442D3939-BEB2-4E8B-90F4-A50742D63A36}" srcOrd="0" destOrd="0" presId="urn:microsoft.com/office/officeart/2005/8/layout/vList6"/>
    <dgm:cxn modelId="{8E7D0E98-5D0E-43CA-BD14-9D4E452B27D6}" type="presOf" srcId="{DCE6E8C1-5AFF-42AA-852E-A1AEDD8A0C54}" destId="{9472273C-A20F-4DEC-AF7F-A82DBBFC5D87}" srcOrd="0" destOrd="0" presId="urn:microsoft.com/office/officeart/2005/8/layout/vList6"/>
    <dgm:cxn modelId="{869F6632-ECD1-48D3-BDB0-EBA39036256E}" srcId="{DCE6E8C1-5AFF-42AA-852E-A1AEDD8A0C54}" destId="{60FD4DB9-B99A-4BBB-9E8A-2A40055E3D4F}" srcOrd="0" destOrd="0" parTransId="{10643DB1-3835-4EA5-A11D-FD3E9A5432F2}" sibTransId="{D177535A-B48D-469A-9DED-7B606018859C}"/>
    <dgm:cxn modelId="{9B3DA093-EA74-436D-A6A0-F614390C0D78}" srcId="{DCE6E8C1-5AFF-42AA-852E-A1AEDD8A0C54}" destId="{BF776CA6-294A-4202-8BB7-401F6492D053}" srcOrd="1" destOrd="0" parTransId="{EA0F2FDF-447D-4FA6-8825-EA9DCD0B56EC}" sibTransId="{DBA80024-DF75-4BAD-8E7C-88807D36A1B2}"/>
    <dgm:cxn modelId="{AE8D222F-BF5C-4762-AAED-4A3E04AF9538}" type="presParOf" srcId="{9472273C-A20F-4DEC-AF7F-A82DBBFC5D87}" destId="{8E2C4ACD-E6F0-4F00-BC77-1A04D2FDAAF2}" srcOrd="0" destOrd="0" presId="urn:microsoft.com/office/officeart/2005/8/layout/vList6"/>
    <dgm:cxn modelId="{3C3BA627-008B-4A58-B618-71728BCE7AA6}" type="presParOf" srcId="{8E2C4ACD-E6F0-4F00-BC77-1A04D2FDAAF2}" destId="{8CA065CA-4936-46ED-AE36-AA7332211155}" srcOrd="0" destOrd="0" presId="urn:microsoft.com/office/officeart/2005/8/layout/vList6"/>
    <dgm:cxn modelId="{62D0A736-BC47-44CF-ACB2-B1BAF3FCB55D}" type="presParOf" srcId="{8E2C4ACD-E6F0-4F00-BC77-1A04D2FDAAF2}" destId="{03440AE9-9E09-4EDA-A0A0-0AAC1FD54CF9}" srcOrd="1" destOrd="0" presId="urn:microsoft.com/office/officeart/2005/8/layout/vList6"/>
    <dgm:cxn modelId="{B9480ACB-8D4D-43F1-8725-E2707C2C6BEE}" type="presParOf" srcId="{9472273C-A20F-4DEC-AF7F-A82DBBFC5D87}" destId="{3637DAE9-4344-4828-A87A-9B71F1285297}" srcOrd="1" destOrd="0" presId="urn:microsoft.com/office/officeart/2005/8/layout/vList6"/>
    <dgm:cxn modelId="{1009F6BF-86E7-4A13-9D63-D5BA12626F1F}" type="presParOf" srcId="{9472273C-A20F-4DEC-AF7F-A82DBBFC5D87}" destId="{38001B79-83E5-47AD-9C20-F210C6CB8170}" srcOrd="2" destOrd="0" presId="urn:microsoft.com/office/officeart/2005/8/layout/vList6"/>
    <dgm:cxn modelId="{2F661777-F555-4CE8-B69C-A7E5C6E919A0}" type="presParOf" srcId="{38001B79-83E5-47AD-9C20-F210C6CB8170}" destId="{442D3939-BEB2-4E8B-90F4-A50742D63A36}" srcOrd="0" destOrd="0" presId="urn:microsoft.com/office/officeart/2005/8/layout/vList6"/>
    <dgm:cxn modelId="{6554C29D-2B31-4BBE-992C-3D9CC564C8A7}" type="presParOf" srcId="{38001B79-83E5-47AD-9C20-F210C6CB8170}" destId="{6F402F12-A8D6-49C2-8902-D74773F01B0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CE6E8C1-5AFF-42AA-852E-A1AEDD8A0C54}" type="doc">
      <dgm:prSet loTypeId="urn:microsoft.com/office/officeart/2005/8/layout/vList6" loCatId="process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pt-PT"/>
        </a:p>
      </dgm:t>
    </dgm:pt>
    <dgm:pt modelId="{60FD4DB9-B99A-4BBB-9E8A-2A40055E3D4F}">
      <dgm:prSet phldrT="[Texto]"/>
      <dgm:spPr/>
      <dgm:t>
        <a:bodyPr/>
        <a:lstStyle/>
        <a:p>
          <a:r>
            <a:rPr lang="pt-PT" b="1" dirty="0" err="1" smtClean="0"/>
            <a:t>Technological</a:t>
          </a:r>
          <a:endParaRPr lang="pt-PT" b="1" dirty="0" smtClean="0"/>
        </a:p>
        <a:p>
          <a:r>
            <a:rPr lang="pt-PT" b="1" dirty="0" err="1" smtClean="0"/>
            <a:t>Revolution</a:t>
          </a:r>
          <a:endParaRPr lang="pt-PT" b="1" dirty="0"/>
        </a:p>
      </dgm:t>
    </dgm:pt>
    <dgm:pt modelId="{10643DB1-3835-4EA5-A11D-FD3E9A5432F2}" type="parTrans" cxnId="{869F6632-ECD1-48D3-BDB0-EBA39036256E}">
      <dgm:prSet/>
      <dgm:spPr/>
      <dgm:t>
        <a:bodyPr/>
        <a:lstStyle/>
        <a:p>
          <a:endParaRPr lang="pt-PT"/>
        </a:p>
      </dgm:t>
    </dgm:pt>
    <dgm:pt modelId="{D177535A-B48D-469A-9DED-7B606018859C}" type="sibTrans" cxnId="{869F6632-ECD1-48D3-BDB0-EBA39036256E}">
      <dgm:prSet/>
      <dgm:spPr/>
      <dgm:t>
        <a:bodyPr/>
        <a:lstStyle/>
        <a:p>
          <a:endParaRPr lang="pt-PT"/>
        </a:p>
      </dgm:t>
    </dgm:pt>
    <dgm:pt modelId="{BF776CA6-294A-4202-8BB7-401F6492D053}">
      <dgm:prSet phldrT="[Texto]"/>
      <dgm:spPr/>
      <dgm:t>
        <a:bodyPr/>
        <a:lstStyle/>
        <a:p>
          <a:r>
            <a:rPr lang="pt-PT" b="1" dirty="0" err="1" smtClean="0"/>
            <a:t>Economic</a:t>
          </a:r>
          <a:r>
            <a:rPr lang="pt-PT" b="1" dirty="0" smtClean="0"/>
            <a:t> </a:t>
          </a:r>
          <a:r>
            <a:rPr lang="pt-PT" b="1" dirty="0" err="1" smtClean="0"/>
            <a:t>Revolution</a:t>
          </a:r>
          <a:endParaRPr lang="pt-PT" b="1" dirty="0"/>
        </a:p>
      </dgm:t>
    </dgm:pt>
    <dgm:pt modelId="{EA0F2FDF-447D-4FA6-8825-EA9DCD0B56EC}" type="parTrans" cxnId="{9B3DA093-EA74-436D-A6A0-F614390C0D78}">
      <dgm:prSet/>
      <dgm:spPr/>
      <dgm:t>
        <a:bodyPr/>
        <a:lstStyle/>
        <a:p>
          <a:endParaRPr lang="pt-PT"/>
        </a:p>
      </dgm:t>
    </dgm:pt>
    <dgm:pt modelId="{DBA80024-DF75-4BAD-8E7C-88807D36A1B2}" type="sibTrans" cxnId="{9B3DA093-EA74-436D-A6A0-F614390C0D78}">
      <dgm:prSet/>
      <dgm:spPr/>
      <dgm:t>
        <a:bodyPr/>
        <a:lstStyle/>
        <a:p>
          <a:endParaRPr lang="pt-PT"/>
        </a:p>
      </dgm:t>
    </dgm:pt>
    <dgm:pt modelId="{9472273C-A20F-4DEC-AF7F-A82DBBFC5D87}" type="pres">
      <dgm:prSet presAssocID="{DCE6E8C1-5AFF-42AA-852E-A1AEDD8A0C5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8E2C4ACD-E6F0-4F00-BC77-1A04D2FDAAF2}" type="pres">
      <dgm:prSet presAssocID="{60FD4DB9-B99A-4BBB-9E8A-2A40055E3D4F}" presName="linNode" presStyleCnt="0"/>
      <dgm:spPr/>
    </dgm:pt>
    <dgm:pt modelId="{8CA065CA-4936-46ED-AE36-AA7332211155}" type="pres">
      <dgm:prSet presAssocID="{60FD4DB9-B99A-4BBB-9E8A-2A40055E3D4F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03440AE9-9E09-4EDA-A0A0-0AAC1FD54CF9}" type="pres">
      <dgm:prSet presAssocID="{60FD4DB9-B99A-4BBB-9E8A-2A40055E3D4F}" presName="childShp" presStyleLbl="bgAccFollowNode1" presStyleIdx="0" presStyleCnt="2" custScaleX="32401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637DAE9-4344-4828-A87A-9B71F1285297}" type="pres">
      <dgm:prSet presAssocID="{D177535A-B48D-469A-9DED-7B606018859C}" presName="spacing" presStyleCnt="0"/>
      <dgm:spPr/>
    </dgm:pt>
    <dgm:pt modelId="{38001B79-83E5-47AD-9C20-F210C6CB8170}" type="pres">
      <dgm:prSet presAssocID="{BF776CA6-294A-4202-8BB7-401F6492D053}" presName="linNode" presStyleCnt="0"/>
      <dgm:spPr/>
    </dgm:pt>
    <dgm:pt modelId="{442D3939-BEB2-4E8B-90F4-A50742D63A36}" type="pres">
      <dgm:prSet presAssocID="{BF776CA6-294A-4202-8BB7-401F6492D053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F402F12-A8D6-49C2-8902-D74773F01B08}" type="pres">
      <dgm:prSet presAssocID="{BF776CA6-294A-4202-8BB7-401F6492D053}" presName="childShp" presStyleLbl="bgAccFollowNode1" presStyleIdx="1" presStyleCnt="2" custScaleX="32401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45065FFC-D145-4419-8C79-0FD3A740C85F}" type="presOf" srcId="{60FD4DB9-B99A-4BBB-9E8A-2A40055E3D4F}" destId="{8CA065CA-4936-46ED-AE36-AA7332211155}" srcOrd="0" destOrd="0" presId="urn:microsoft.com/office/officeart/2005/8/layout/vList6"/>
    <dgm:cxn modelId="{62E6D851-C39F-4C5F-9DF7-69CB6B6BB6C2}" type="presOf" srcId="{BF776CA6-294A-4202-8BB7-401F6492D053}" destId="{442D3939-BEB2-4E8B-90F4-A50742D63A36}" srcOrd="0" destOrd="0" presId="urn:microsoft.com/office/officeart/2005/8/layout/vList6"/>
    <dgm:cxn modelId="{0C916946-E8C0-4770-A3C0-3596C9E12E99}" type="presOf" srcId="{DCE6E8C1-5AFF-42AA-852E-A1AEDD8A0C54}" destId="{9472273C-A20F-4DEC-AF7F-A82DBBFC5D87}" srcOrd="0" destOrd="0" presId="urn:microsoft.com/office/officeart/2005/8/layout/vList6"/>
    <dgm:cxn modelId="{869F6632-ECD1-48D3-BDB0-EBA39036256E}" srcId="{DCE6E8C1-5AFF-42AA-852E-A1AEDD8A0C54}" destId="{60FD4DB9-B99A-4BBB-9E8A-2A40055E3D4F}" srcOrd="0" destOrd="0" parTransId="{10643DB1-3835-4EA5-A11D-FD3E9A5432F2}" sibTransId="{D177535A-B48D-469A-9DED-7B606018859C}"/>
    <dgm:cxn modelId="{9B3DA093-EA74-436D-A6A0-F614390C0D78}" srcId="{DCE6E8C1-5AFF-42AA-852E-A1AEDD8A0C54}" destId="{BF776CA6-294A-4202-8BB7-401F6492D053}" srcOrd="1" destOrd="0" parTransId="{EA0F2FDF-447D-4FA6-8825-EA9DCD0B56EC}" sibTransId="{DBA80024-DF75-4BAD-8E7C-88807D36A1B2}"/>
    <dgm:cxn modelId="{F15473CA-C5CD-46C0-A1A7-E0C34710F0D3}" type="presParOf" srcId="{9472273C-A20F-4DEC-AF7F-A82DBBFC5D87}" destId="{8E2C4ACD-E6F0-4F00-BC77-1A04D2FDAAF2}" srcOrd="0" destOrd="0" presId="urn:microsoft.com/office/officeart/2005/8/layout/vList6"/>
    <dgm:cxn modelId="{D0EEA425-46C3-4E53-9A71-044F4C18F9BE}" type="presParOf" srcId="{8E2C4ACD-E6F0-4F00-BC77-1A04D2FDAAF2}" destId="{8CA065CA-4936-46ED-AE36-AA7332211155}" srcOrd="0" destOrd="0" presId="urn:microsoft.com/office/officeart/2005/8/layout/vList6"/>
    <dgm:cxn modelId="{07E78DF4-3BCF-4CBD-AECF-F9F1BE58D60F}" type="presParOf" srcId="{8E2C4ACD-E6F0-4F00-BC77-1A04D2FDAAF2}" destId="{03440AE9-9E09-4EDA-A0A0-0AAC1FD54CF9}" srcOrd="1" destOrd="0" presId="urn:microsoft.com/office/officeart/2005/8/layout/vList6"/>
    <dgm:cxn modelId="{4FE79279-6E2E-40FA-821C-069BE4CC054B}" type="presParOf" srcId="{9472273C-A20F-4DEC-AF7F-A82DBBFC5D87}" destId="{3637DAE9-4344-4828-A87A-9B71F1285297}" srcOrd="1" destOrd="0" presId="urn:microsoft.com/office/officeart/2005/8/layout/vList6"/>
    <dgm:cxn modelId="{C0BA1C92-E96F-4ADE-8C73-F21EF0AF7ABC}" type="presParOf" srcId="{9472273C-A20F-4DEC-AF7F-A82DBBFC5D87}" destId="{38001B79-83E5-47AD-9C20-F210C6CB8170}" srcOrd="2" destOrd="0" presId="urn:microsoft.com/office/officeart/2005/8/layout/vList6"/>
    <dgm:cxn modelId="{B05DF243-76B3-40AD-B05F-F73862A7CACE}" type="presParOf" srcId="{38001B79-83E5-47AD-9C20-F210C6CB8170}" destId="{442D3939-BEB2-4E8B-90F4-A50742D63A36}" srcOrd="0" destOrd="0" presId="urn:microsoft.com/office/officeart/2005/8/layout/vList6"/>
    <dgm:cxn modelId="{A0CF66A0-7B6D-4C19-96AA-167AB33B271C}" type="presParOf" srcId="{38001B79-83E5-47AD-9C20-F210C6CB8170}" destId="{6F402F12-A8D6-49C2-8902-D74773F01B0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3AF3980-A7A5-4248-83E0-8905FFA5874E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ACA4C9E6-F7E4-41AA-90DB-5CA710B8D033}">
      <dgm:prSet phldrT="[Texto]"/>
      <dgm:spPr/>
      <dgm:t>
        <a:bodyPr/>
        <a:lstStyle/>
        <a:p>
          <a:r>
            <a:rPr lang="en-US" b="1" noProof="0" dirty="0" smtClean="0">
              <a:solidFill>
                <a:srgbClr val="7030A0"/>
              </a:solidFill>
            </a:rPr>
            <a:t>Demographic Explosion</a:t>
          </a:r>
          <a:endParaRPr lang="en-US" b="1" noProof="0" dirty="0">
            <a:solidFill>
              <a:srgbClr val="7030A0"/>
            </a:solidFill>
          </a:endParaRPr>
        </a:p>
      </dgm:t>
    </dgm:pt>
    <dgm:pt modelId="{9C04E43A-14BC-4035-93FD-B7269F5330AD}" type="parTrans" cxnId="{4DD3AE40-3DFE-40D3-B831-70C3A5DAA1CD}">
      <dgm:prSet/>
      <dgm:spPr/>
      <dgm:t>
        <a:bodyPr/>
        <a:lstStyle/>
        <a:p>
          <a:endParaRPr lang="pt-PT"/>
        </a:p>
      </dgm:t>
    </dgm:pt>
    <dgm:pt modelId="{6288834A-CBDC-46F0-B88D-5636276874B5}" type="sibTrans" cxnId="{4DD3AE40-3DFE-40D3-B831-70C3A5DAA1CD}">
      <dgm:prSet/>
      <dgm:spPr/>
      <dgm:t>
        <a:bodyPr/>
        <a:lstStyle/>
        <a:p>
          <a:endParaRPr lang="pt-PT"/>
        </a:p>
      </dgm:t>
    </dgm:pt>
    <dgm:pt modelId="{AA2CF7E1-FB39-49CB-A44B-A28725380289}">
      <dgm:prSet phldrT="[Texto]" custT="1"/>
      <dgm:spPr/>
      <dgm:t>
        <a:bodyPr/>
        <a:lstStyle/>
        <a:p>
          <a:pPr marL="57150" indent="0" algn="l"/>
          <a:r>
            <a:rPr lang="en-US" sz="1400" noProof="0" dirty="0" smtClean="0">
              <a:solidFill>
                <a:srgbClr val="FF0000"/>
              </a:solidFill>
            </a:rPr>
            <a:t>“ </a:t>
          </a:r>
          <a:r>
            <a:rPr lang="en-US" sz="1600" noProof="0" dirty="0" smtClean="0">
              <a:solidFill>
                <a:srgbClr val="FF0000"/>
              </a:solidFill>
            </a:rPr>
            <a:t>Unprecedented Stresses”</a:t>
          </a:r>
          <a:endParaRPr lang="en-US" sz="1600" noProof="0" dirty="0">
            <a:solidFill>
              <a:srgbClr val="FF0000"/>
            </a:solidFill>
          </a:endParaRPr>
        </a:p>
      </dgm:t>
    </dgm:pt>
    <dgm:pt modelId="{EED8E1D8-63F6-4C8D-ADEA-9D6631166E4D}" type="parTrans" cxnId="{9515448E-276A-4EA4-89CD-275830350AE7}">
      <dgm:prSet/>
      <dgm:spPr/>
      <dgm:t>
        <a:bodyPr/>
        <a:lstStyle/>
        <a:p>
          <a:endParaRPr lang="pt-PT"/>
        </a:p>
      </dgm:t>
    </dgm:pt>
    <dgm:pt modelId="{CA981CAC-7BFA-4844-8B5E-63069F3A3E6E}" type="sibTrans" cxnId="{9515448E-276A-4EA4-89CD-275830350AE7}">
      <dgm:prSet/>
      <dgm:spPr/>
      <dgm:t>
        <a:bodyPr/>
        <a:lstStyle/>
        <a:p>
          <a:endParaRPr lang="pt-PT"/>
        </a:p>
      </dgm:t>
    </dgm:pt>
    <dgm:pt modelId="{FF029ECD-1914-4687-8177-788C3F9CDCF9}">
      <dgm:prSet phldrT="[Texto]"/>
      <dgm:spPr/>
      <dgm:t>
        <a:bodyPr/>
        <a:lstStyle/>
        <a:p>
          <a:pPr marL="114300" indent="0" algn="l"/>
          <a:endParaRPr lang="pt-PT" sz="700" dirty="0"/>
        </a:p>
      </dgm:t>
    </dgm:pt>
    <dgm:pt modelId="{20467F68-C621-45B4-B11F-D53DE301F10C}" type="parTrans" cxnId="{23AAD627-A634-45BC-9056-07F7A3BB7B30}">
      <dgm:prSet/>
      <dgm:spPr/>
      <dgm:t>
        <a:bodyPr/>
        <a:lstStyle/>
        <a:p>
          <a:endParaRPr lang="pt-PT"/>
        </a:p>
      </dgm:t>
    </dgm:pt>
    <dgm:pt modelId="{0DF6C3E0-D7B9-4973-9FC5-135F1E1AC6A3}" type="sibTrans" cxnId="{23AAD627-A634-45BC-9056-07F7A3BB7B30}">
      <dgm:prSet/>
      <dgm:spPr/>
      <dgm:t>
        <a:bodyPr/>
        <a:lstStyle/>
        <a:p>
          <a:endParaRPr lang="pt-PT"/>
        </a:p>
      </dgm:t>
    </dgm:pt>
    <dgm:pt modelId="{E7E82277-E8D2-4F40-8759-F49E95175890}">
      <dgm:prSet phldrT="[Texto]" custT="1"/>
      <dgm:spPr/>
      <dgm:t>
        <a:bodyPr/>
        <a:lstStyle/>
        <a:p>
          <a:pPr marL="57150" indent="212725" algn="l"/>
          <a:r>
            <a:rPr lang="en-US" sz="1400" b="0" noProof="0" dirty="0" smtClean="0"/>
            <a:t>Biodiversity Losses    Maritime Pollution   Water scarcity</a:t>
          </a:r>
          <a:endParaRPr lang="en-US" sz="1400" b="0" noProof="0" dirty="0"/>
        </a:p>
      </dgm:t>
    </dgm:pt>
    <dgm:pt modelId="{6EB8D5E6-75AC-4CFE-9E71-BFF41EA15E6B}" type="parTrans" cxnId="{DF18D7EA-99AD-42C4-BD73-7DF69492A859}">
      <dgm:prSet/>
      <dgm:spPr/>
      <dgm:t>
        <a:bodyPr/>
        <a:lstStyle/>
        <a:p>
          <a:endParaRPr lang="pt-PT"/>
        </a:p>
      </dgm:t>
    </dgm:pt>
    <dgm:pt modelId="{CD5C2282-2B67-4979-9214-1A44F0C7E8EA}" type="sibTrans" cxnId="{DF18D7EA-99AD-42C4-BD73-7DF69492A859}">
      <dgm:prSet/>
      <dgm:spPr/>
      <dgm:t>
        <a:bodyPr/>
        <a:lstStyle/>
        <a:p>
          <a:endParaRPr lang="pt-PT"/>
        </a:p>
      </dgm:t>
    </dgm:pt>
    <dgm:pt modelId="{E354ACFD-689E-4D7F-96D7-D08D130E2623}">
      <dgm:prSet phldrT="[Texto]" custT="1"/>
      <dgm:spPr/>
      <dgm:t>
        <a:bodyPr/>
        <a:lstStyle/>
        <a:p>
          <a:pPr marL="57150" indent="212725" algn="l"/>
          <a:r>
            <a:rPr lang="en-US" sz="1400" b="0" noProof="0" dirty="0" smtClean="0"/>
            <a:t>Aging Population        Migration          Poverty</a:t>
          </a:r>
          <a:endParaRPr lang="en-US" sz="1400" b="0" noProof="0" dirty="0"/>
        </a:p>
      </dgm:t>
    </dgm:pt>
    <dgm:pt modelId="{88417D09-4A76-4502-9F8E-90ABEE07643A}" type="parTrans" cxnId="{B5F86103-1B62-451A-8A72-B7CAAE86A2DB}">
      <dgm:prSet/>
      <dgm:spPr/>
      <dgm:t>
        <a:bodyPr/>
        <a:lstStyle/>
        <a:p>
          <a:endParaRPr lang="pt-PT"/>
        </a:p>
      </dgm:t>
    </dgm:pt>
    <dgm:pt modelId="{96E92EAC-1690-4F17-9F7D-635CD9BCDA56}" type="sibTrans" cxnId="{B5F86103-1B62-451A-8A72-B7CAAE86A2DB}">
      <dgm:prSet/>
      <dgm:spPr/>
      <dgm:t>
        <a:bodyPr/>
        <a:lstStyle/>
        <a:p>
          <a:endParaRPr lang="pt-PT"/>
        </a:p>
      </dgm:t>
    </dgm:pt>
    <dgm:pt modelId="{CDBF6DEA-8C47-4064-A82C-3CF5C8CB1EA6}">
      <dgm:prSet phldrT="[Texto]" custT="1"/>
      <dgm:spPr/>
      <dgm:t>
        <a:bodyPr/>
        <a:lstStyle/>
        <a:p>
          <a:pPr marL="57150" indent="212725" algn="l"/>
          <a:r>
            <a:rPr lang="en-US" sz="1400" b="0" noProof="0" dirty="0" smtClean="0"/>
            <a:t>Infectious Diseases       Deforestation            Fisheries Depletion</a:t>
          </a:r>
          <a:endParaRPr lang="en-US" sz="1400" b="0" noProof="0" dirty="0"/>
        </a:p>
      </dgm:t>
    </dgm:pt>
    <dgm:pt modelId="{1D511C81-972D-448E-9F4D-850AFC0A4BE1}" type="parTrans" cxnId="{79AB2843-C388-4F92-A774-C99E82CEDC51}">
      <dgm:prSet/>
      <dgm:spPr/>
      <dgm:t>
        <a:bodyPr/>
        <a:lstStyle/>
        <a:p>
          <a:endParaRPr lang="pt-PT"/>
        </a:p>
      </dgm:t>
    </dgm:pt>
    <dgm:pt modelId="{329DA328-24AB-4C0F-978D-39A5C226722B}" type="sibTrans" cxnId="{79AB2843-C388-4F92-A774-C99E82CEDC51}">
      <dgm:prSet/>
      <dgm:spPr/>
      <dgm:t>
        <a:bodyPr/>
        <a:lstStyle/>
        <a:p>
          <a:endParaRPr lang="pt-PT"/>
        </a:p>
      </dgm:t>
    </dgm:pt>
    <dgm:pt modelId="{D4F4A740-9128-4045-9B06-E8A8B5A8E2DC}">
      <dgm:prSet phldrT="[Texto]" custT="1"/>
      <dgm:spPr/>
      <dgm:t>
        <a:bodyPr/>
        <a:lstStyle/>
        <a:p>
          <a:pPr marL="57150" indent="212725" algn="l"/>
          <a:r>
            <a:rPr lang="en-US" sz="1400" b="0" noProof="0" dirty="0" smtClean="0"/>
            <a:t>Urbanization         FOOD          Energy</a:t>
          </a:r>
          <a:endParaRPr lang="en-US" sz="1400" b="0" noProof="0" dirty="0">
            <a:solidFill>
              <a:srgbClr val="FF0000"/>
            </a:solidFill>
          </a:endParaRPr>
        </a:p>
      </dgm:t>
    </dgm:pt>
    <dgm:pt modelId="{5393F37E-F695-4AA8-838C-36090C8EC711}" type="parTrans" cxnId="{B85B1CC2-1E0A-402F-8F72-4C45BB3EFD39}">
      <dgm:prSet/>
      <dgm:spPr/>
      <dgm:t>
        <a:bodyPr/>
        <a:lstStyle/>
        <a:p>
          <a:endParaRPr lang="pt-PT"/>
        </a:p>
      </dgm:t>
    </dgm:pt>
    <dgm:pt modelId="{F3CF3AFD-7B34-4B7A-9F79-92CEED4E6A06}" type="sibTrans" cxnId="{B85B1CC2-1E0A-402F-8F72-4C45BB3EFD39}">
      <dgm:prSet/>
      <dgm:spPr/>
      <dgm:t>
        <a:bodyPr/>
        <a:lstStyle/>
        <a:p>
          <a:endParaRPr lang="pt-PT"/>
        </a:p>
      </dgm:t>
    </dgm:pt>
    <dgm:pt modelId="{21868F6B-8C7A-4599-8D15-8D3E70A99282}">
      <dgm:prSet phldrT="[Texto]" custT="1"/>
      <dgm:spPr/>
      <dgm:t>
        <a:bodyPr/>
        <a:lstStyle/>
        <a:p>
          <a:pPr marL="57150" indent="0" algn="l"/>
          <a:endParaRPr lang="en-US" sz="1600" noProof="0" dirty="0">
            <a:solidFill>
              <a:srgbClr val="FF0000"/>
            </a:solidFill>
          </a:endParaRPr>
        </a:p>
      </dgm:t>
    </dgm:pt>
    <dgm:pt modelId="{59368D63-DFC1-463A-B775-9EF3E86E071A}" type="parTrans" cxnId="{3159AB09-764D-4699-948D-DC670859DB11}">
      <dgm:prSet/>
      <dgm:spPr/>
      <dgm:t>
        <a:bodyPr/>
        <a:lstStyle/>
        <a:p>
          <a:endParaRPr lang="pt-PT"/>
        </a:p>
      </dgm:t>
    </dgm:pt>
    <dgm:pt modelId="{696BE5D3-CD59-4A16-8E96-D3C59426D649}" type="sibTrans" cxnId="{3159AB09-764D-4699-948D-DC670859DB11}">
      <dgm:prSet/>
      <dgm:spPr/>
      <dgm:t>
        <a:bodyPr/>
        <a:lstStyle/>
        <a:p>
          <a:endParaRPr lang="pt-PT"/>
        </a:p>
      </dgm:t>
    </dgm:pt>
    <dgm:pt modelId="{E90418A4-EE45-4ACD-B22A-EA53A5B0408F}" type="pres">
      <dgm:prSet presAssocID="{D3AF3980-A7A5-4248-83E0-8905FFA5874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439BCC99-1AD1-4835-AA28-69F58FA11687}" type="pres">
      <dgm:prSet presAssocID="{ACA4C9E6-F7E4-41AA-90DB-5CA710B8D033}" presName="linNode" presStyleCnt="0"/>
      <dgm:spPr/>
    </dgm:pt>
    <dgm:pt modelId="{041AE829-4C47-45E8-9B96-58DD6A88034C}" type="pres">
      <dgm:prSet presAssocID="{ACA4C9E6-F7E4-41AA-90DB-5CA710B8D033}" presName="parentShp" presStyleLbl="node1" presStyleIdx="0" presStyleCnt="1" custLinFactNeighborX="-70" custLinFactNeighborY="-317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51E6A154-BD4D-48F7-8C74-6F7A05EEEE4D}" type="pres">
      <dgm:prSet presAssocID="{ACA4C9E6-F7E4-41AA-90DB-5CA710B8D033}" presName="childShp" presStyleLbl="bgAccFollowNode1" presStyleIdx="0" presStyleCnt="1" custScaleX="10454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93B20E2E-433A-4F81-BEEC-B4C73D377C68}" type="presOf" srcId="{AA2CF7E1-FB39-49CB-A44B-A28725380289}" destId="{51E6A154-BD4D-48F7-8C74-6F7A05EEEE4D}" srcOrd="0" destOrd="0" presId="urn:microsoft.com/office/officeart/2005/8/layout/vList6"/>
    <dgm:cxn modelId="{A99F409D-8031-411A-8452-A90B493DB08C}" type="presOf" srcId="{D3AF3980-A7A5-4248-83E0-8905FFA5874E}" destId="{E90418A4-EE45-4ACD-B22A-EA53A5B0408F}" srcOrd="0" destOrd="0" presId="urn:microsoft.com/office/officeart/2005/8/layout/vList6"/>
    <dgm:cxn modelId="{B5F86103-1B62-451A-8A72-B7CAAE86A2DB}" srcId="{D4F4A740-9128-4045-9B06-E8A8B5A8E2DC}" destId="{E354ACFD-689E-4D7F-96D7-D08D130E2623}" srcOrd="2" destOrd="0" parTransId="{88417D09-4A76-4502-9F8E-90ABEE07643A}" sibTransId="{96E92EAC-1690-4F17-9F7D-635CD9BCDA56}"/>
    <dgm:cxn modelId="{9515448E-276A-4EA4-89CD-275830350AE7}" srcId="{ACA4C9E6-F7E4-41AA-90DB-5CA710B8D033}" destId="{AA2CF7E1-FB39-49CB-A44B-A28725380289}" srcOrd="0" destOrd="0" parTransId="{EED8E1D8-63F6-4C8D-ADEA-9D6631166E4D}" sibTransId="{CA981CAC-7BFA-4844-8B5E-63069F3A3E6E}"/>
    <dgm:cxn modelId="{23AAD627-A634-45BC-9056-07F7A3BB7B30}" srcId="{D4F4A740-9128-4045-9B06-E8A8B5A8E2DC}" destId="{FF029ECD-1914-4687-8177-788C3F9CDCF9}" srcOrd="3" destOrd="0" parTransId="{20467F68-C621-45B4-B11F-D53DE301F10C}" sibTransId="{0DF6C3E0-D7B9-4973-9FC5-135F1E1AC6A3}"/>
    <dgm:cxn modelId="{B85B1CC2-1E0A-402F-8F72-4C45BB3EFD39}" srcId="{ACA4C9E6-F7E4-41AA-90DB-5CA710B8D033}" destId="{D4F4A740-9128-4045-9B06-E8A8B5A8E2DC}" srcOrd="2" destOrd="0" parTransId="{5393F37E-F695-4AA8-838C-36090C8EC711}" sibTransId="{F3CF3AFD-7B34-4B7A-9F79-92CEED4E6A06}"/>
    <dgm:cxn modelId="{4DD3AE40-3DFE-40D3-B831-70C3A5DAA1CD}" srcId="{D3AF3980-A7A5-4248-83E0-8905FFA5874E}" destId="{ACA4C9E6-F7E4-41AA-90DB-5CA710B8D033}" srcOrd="0" destOrd="0" parTransId="{9C04E43A-14BC-4035-93FD-B7269F5330AD}" sibTransId="{6288834A-CBDC-46F0-B88D-5636276874B5}"/>
    <dgm:cxn modelId="{16C45B50-E923-4209-897B-9021D941BEB6}" type="presOf" srcId="{CDBF6DEA-8C47-4064-A82C-3CF5C8CB1EA6}" destId="{51E6A154-BD4D-48F7-8C74-6F7A05EEEE4D}" srcOrd="0" destOrd="3" presId="urn:microsoft.com/office/officeart/2005/8/layout/vList6"/>
    <dgm:cxn modelId="{E7FB73B9-2E3F-4627-AABF-ABA808D2FEFD}" type="presOf" srcId="{21868F6B-8C7A-4599-8D15-8D3E70A99282}" destId="{51E6A154-BD4D-48F7-8C74-6F7A05EEEE4D}" srcOrd="0" destOrd="1" presId="urn:microsoft.com/office/officeart/2005/8/layout/vList6"/>
    <dgm:cxn modelId="{79AB2843-C388-4F92-A774-C99E82CEDC51}" srcId="{D4F4A740-9128-4045-9B06-E8A8B5A8E2DC}" destId="{CDBF6DEA-8C47-4064-A82C-3CF5C8CB1EA6}" srcOrd="0" destOrd="0" parTransId="{1D511C81-972D-448E-9F4D-850AFC0A4BE1}" sibTransId="{329DA328-24AB-4C0F-978D-39A5C226722B}"/>
    <dgm:cxn modelId="{3159AB09-764D-4699-948D-DC670859DB11}" srcId="{ACA4C9E6-F7E4-41AA-90DB-5CA710B8D033}" destId="{21868F6B-8C7A-4599-8D15-8D3E70A99282}" srcOrd="1" destOrd="0" parTransId="{59368D63-DFC1-463A-B775-9EF3E86E071A}" sibTransId="{696BE5D3-CD59-4A16-8E96-D3C59426D649}"/>
    <dgm:cxn modelId="{1F114666-B575-4610-9C10-A1B5D7A52F48}" type="presOf" srcId="{D4F4A740-9128-4045-9B06-E8A8B5A8E2DC}" destId="{51E6A154-BD4D-48F7-8C74-6F7A05EEEE4D}" srcOrd="0" destOrd="2" presId="urn:microsoft.com/office/officeart/2005/8/layout/vList6"/>
    <dgm:cxn modelId="{DF18D7EA-99AD-42C4-BD73-7DF69492A859}" srcId="{D4F4A740-9128-4045-9B06-E8A8B5A8E2DC}" destId="{E7E82277-E8D2-4F40-8759-F49E95175890}" srcOrd="1" destOrd="0" parTransId="{6EB8D5E6-75AC-4CFE-9E71-BFF41EA15E6B}" sibTransId="{CD5C2282-2B67-4979-9214-1A44F0C7E8EA}"/>
    <dgm:cxn modelId="{E27CC411-601B-4A2F-838F-834707702AB8}" type="presOf" srcId="{FF029ECD-1914-4687-8177-788C3F9CDCF9}" destId="{51E6A154-BD4D-48F7-8C74-6F7A05EEEE4D}" srcOrd="0" destOrd="6" presId="urn:microsoft.com/office/officeart/2005/8/layout/vList6"/>
    <dgm:cxn modelId="{2A3DD949-0E21-462B-BC6E-5FF4C10CE620}" type="presOf" srcId="{E354ACFD-689E-4D7F-96D7-D08D130E2623}" destId="{51E6A154-BD4D-48F7-8C74-6F7A05EEEE4D}" srcOrd="0" destOrd="5" presId="urn:microsoft.com/office/officeart/2005/8/layout/vList6"/>
    <dgm:cxn modelId="{6FEC7E0F-F579-4513-AF5D-0F6917B7EE32}" type="presOf" srcId="{E7E82277-E8D2-4F40-8759-F49E95175890}" destId="{51E6A154-BD4D-48F7-8C74-6F7A05EEEE4D}" srcOrd="0" destOrd="4" presId="urn:microsoft.com/office/officeart/2005/8/layout/vList6"/>
    <dgm:cxn modelId="{5171B7EA-9D72-47BF-8923-693313F8ED20}" type="presOf" srcId="{ACA4C9E6-F7E4-41AA-90DB-5CA710B8D033}" destId="{041AE829-4C47-45E8-9B96-58DD6A88034C}" srcOrd="0" destOrd="0" presId="urn:microsoft.com/office/officeart/2005/8/layout/vList6"/>
    <dgm:cxn modelId="{BF91F652-3F7F-4010-9119-4F799D96D91E}" type="presParOf" srcId="{E90418A4-EE45-4ACD-B22A-EA53A5B0408F}" destId="{439BCC99-1AD1-4835-AA28-69F58FA11687}" srcOrd="0" destOrd="0" presId="urn:microsoft.com/office/officeart/2005/8/layout/vList6"/>
    <dgm:cxn modelId="{4D5FA501-3169-47BA-BB2E-C2481E88AEF5}" type="presParOf" srcId="{439BCC99-1AD1-4835-AA28-69F58FA11687}" destId="{041AE829-4C47-45E8-9B96-58DD6A88034C}" srcOrd="0" destOrd="0" presId="urn:microsoft.com/office/officeart/2005/8/layout/vList6"/>
    <dgm:cxn modelId="{64D96D96-08A4-451E-933A-138DE9769900}" type="presParOf" srcId="{439BCC99-1AD1-4835-AA28-69F58FA11687}" destId="{51E6A154-BD4D-48F7-8C74-6F7A05EEEE4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3AF3980-A7A5-4248-83E0-8905FFA5874E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38AAF178-5599-4879-9E78-BA3004458291}">
      <dgm:prSet phldrT="[Texto]"/>
      <dgm:spPr/>
      <dgm:t>
        <a:bodyPr/>
        <a:lstStyle/>
        <a:p>
          <a:r>
            <a:rPr lang="pt-PT" b="1" dirty="0" smtClean="0">
              <a:solidFill>
                <a:srgbClr val="7030A0"/>
              </a:solidFill>
            </a:rPr>
            <a:t>“New </a:t>
          </a:r>
          <a:r>
            <a:rPr lang="pt-PT" b="1" dirty="0" err="1" smtClean="0">
              <a:solidFill>
                <a:srgbClr val="7030A0"/>
              </a:solidFill>
            </a:rPr>
            <a:t>World</a:t>
          </a:r>
          <a:r>
            <a:rPr lang="pt-PT" b="1" dirty="0" smtClean="0">
              <a:solidFill>
                <a:srgbClr val="7030A0"/>
              </a:solidFill>
            </a:rPr>
            <a:t>” </a:t>
          </a:r>
          <a:r>
            <a:rPr lang="pt-PT" b="1" dirty="0" err="1" smtClean="0">
              <a:solidFill>
                <a:srgbClr val="7030A0"/>
              </a:solidFill>
            </a:rPr>
            <a:t>Economy</a:t>
          </a:r>
          <a:endParaRPr lang="pt-PT" b="1" dirty="0">
            <a:solidFill>
              <a:srgbClr val="7030A0"/>
            </a:solidFill>
          </a:endParaRPr>
        </a:p>
      </dgm:t>
    </dgm:pt>
    <dgm:pt modelId="{4976683B-5F36-4B12-9297-7A1DFD70297D}" type="parTrans" cxnId="{379CDF04-244D-4FFA-A198-18829AB4EFB8}">
      <dgm:prSet/>
      <dgm:spPr/>
      <dgm:t>
        <a:bodyPr/>
        <a:lstStyle/>
        <a:p>
          <a:endParaRPr lang="pt-PT"/>
        </a:p>
      </dgm:t>
    </dgm:pt>
    <dgm:pt modelId="{811DFDBF-8650-4D02-A3E8-E2FD69A21F90}" type="sibTrans" cxnId="{379CDF04-244D-4FFA-A198-18829AB4EFB8}">
      <dgm:prSet/>
      <dgm:spPr/>
      <dgm:t>
        <a:bodyPr/>
        <a:lstStyle/>
        <a:p>
          <a:endParaRPr lang="pt-PT"/>
        </a:p>
      </dgm:t>
    </dgm:pt>
    <dgm:pt modelId="{7E83B2C8-6446-4E77-B57E-EF304510640E}">
      <dgm:prSet phldrT="[Texto]" custT="1"/>
      <dgm:spPr/>
      <dgm:t>
        <a:bodyPr/>
        <a:lstStyle/>
        <a:p>
          <a:pPr marL="57150" indent="0" defTabSz="711200"/>
          <a:r>
            <a:rPr lang="pt-PT" sz="1600" dirty="0" smtClean="0">
              <a:solidFill>
                <a:srgbClr val="FF0000"/>
              </a:solidFill>
            </a:rPr>
            <a:t>“</a:t>
          </a:r>
          <a:r>
            <a:rPr lang="en-US" sz="1600" noProof="0" dirty="0" smtClean="0">
              <a:solidFill>
                <a:srgbClr val="FF0000"/>
              </a:solidFill>
            </a:rPr>
            <a:t>Unprecedented Stresses”</a:t>
          </a:r>
          <a:endParaRPr lang="en-US" sz="1600" noProof="0" dirty="0">
            <a:solidFill>
              <a:srgbClr val="FF0000"/>
            </a:solidFill>
          </a:endParaRPr>
        </a:p>
      </dgm:t>
    </dgm:pt>
    <dgm:pt modelId="{E3C8FE4C-A3C1-47AC-9D2D-BB2B9D8DFCE5}" type="parTrans" cxnId="{857A6D3E-2D12-4AF8-9CC2-AE32829B2AAC}">
      <dgm:prSet/>
      <dgm:spPr/>
      <dgm:t>
        <a:bodyPr/>
        <a:lstStyle/>
        <a:p>
          <a:endParaRPr lang="pt-PT"/>
        </a:p>
      </dgm:t>
    </dgm:pt>
    <dgm:pt modelId="{EBA5F6C3-C97F-4EFC-B309-42657FCBB875}" type="sibTrans" cxnId="{857A6D3E-2D12-4AF8-9CC2-AE32829B2AAC}">
      <dgm:prSet/>
      <dgm:spPr/>
      <dgm:t>
        <a:bodyPr/>
        <a:lstStyle/>
        <a:p>
          <a:endParaRPr lang="pt-PT"/>
        </a:p>
      </dgm:t>
    </dgm:pt>
    <dgm:pt modelId="{1683E4CD-F3DC-4959-80E7-8047F2378CC5}">
      <dgm:prSet phldrT="[Texto]" custT="1"/>
      <dgm:spPr/>
      <dgm:t>
        <a:bodyPr/>
        <a:lstStyle/>
        <a:p>
          <a:pPr marL="114300" indent="417513" defTabSz="711200"/>
          <a:r>
            <a:rPr lang="en-US" sz="1200" noProof="0" dirty="0" smtClean="0">
              <a:solidFill>
                <a:schemeClr val="tx1"/>
              </a:solidFill>
            </a:rPr>
            <a:t>New products, New Markets</a:t>
          </a:r>
          <a:endParaRPr lang="en-US" sz="1200" noProof="0" dirty="0">
            <a:solidFill>
              <a:schemeClr val="tx1"/>
            </a:solidFill>
          </a:endParaRPr>
        </a:p>
      </dgm:t>
    </dgm:pt>
    <dgm:pt modelId="{13DE3752-603E-47C7-A9F1-B8135B1BF0EF}" type="parTrans" cxnId="{A98C4278-B706-42DF-9D13-1023330265B3}">
      <dgm:prSet/>
      <dgm:spPr/>
      <dgm:t>
        <a:bodyPr/>
        <a:lstStyle/>
        <a:p>
          <a:endParaRPr lang="pt-PT"/>
        </a:p>
      </dgm:t>
    </dgm:pt>
    <dgm:pt modelId="{CF77AA19-4EAA-44AC-8D8A-F26F5CA2AB50}" type="sibTrans" cxnId="{A98C4278-B706-42DF-9D13-1023330265B3}">
      <dgm:prSet/>
      <dgm:spPr/>
      <dgm:t>
        <a:bodyPr/>
        <a:lstStyle/>
        <a:p>
          <a:endParaRPr lang="pt-PT"/>
        </a:p>
      </dgm:t>
    </dgm:pt>
    <dgm:pt modelId="{2CDF9298-FB1B-4234-83B4-BE710B365EB3}">
      <dgm:prSet phldrT="[Texto]" custT="1"/>
      <dgm:spPr/>
      <dgm:t>
        <a:bodyPr/>
        <a:lstStyle/>
        <a:p>
          <a:pPr marL="0" indent="269875" defTabSz="958850"/>
          <a:r>
            <a:rPr lang="en-US" sz="1200" noProof="0" dirty="0" smtClean="0">
              <a:solidFill>
                <a:schemeClr val="tx1"/>
              </a:solidFill>
            </a:rPr>
            <a:t>Adapting to new rules of the game</a:t>
          </a:r>
          <a:endParaRPr lang="en-US" sz="1200" noProof="0" dirty="0">
            <a:solidFill>
              <a:schemeClr val="tx1"/>
            </a:solidFill>
          </a:endParaRPr>
        </a:p>
      </dgm:t>
    </dgm:pt>
    <dgm:pt modelId="{98F19CAD-41D9-46CA-B021-CA4A30294A71}" type="sibTrans" cxnId="{7F0C84CA-EBA6-49D1-96E4-1B2982AA6E6E}">
      <dgm:prSet/>
      <dgm:spPr/>
      <dgm:t>
        <a:bodyPr/>
        <a:lstStyle/>
        <a:p>
          <a:endParaRPr lang="pt-PT"/>
        </a:p>
      </dgm:t>
    </dgm:pt>
    <dgm:pt modelId="{E4BC9860-4114-4A9C-B7FE-867D025EF3E5}" type="parTrans" cxnId="{7F0C84CA-EBA6-49D1-96E4-1B2982AA6E6E}">
      <dgm:prSet/>
      <dgm:spPr/>
      <dgm:t>
        <a:bodyPr/>
        <a:lstStyle/>
        <a:p>
          <a:endParaRPr lang="pt-PT"/>
        </a:p>
      </dgm:t>
    </dgm:pt>
    <dgm:pt modelId="{8BB3D66B-7D2C-4D62-9FC4-4A07D56D227E}">
      <dgm:prSet phldrT="[Texto]" custT="1"/>
      <dgm:spPr/>
      <dgm:t>
        <a:bodyPr/>
        <a:lstStyle/>
        <a:p>
          <a:pPr marL="0" indent="269875" defTabSz="958850"/>
          <a:r>
            <a:rPr lang="en-US" sz="1200" noProof="0" dirty="0" smtClean="0">
              <a:solidFill>
                <a:schemeClr val="tx1"/>
              </a:solidFill>
            </a:rPr>
            <a:t>Growing disparities</a:t>
          </a:r>
          <a:endParaRPr lang="en-US" sz="1200" noProof="0" dirty="0">
            <a:solidFill>
              <a:schemeClr val="tx1"/>
            </a:solidFill>
          </a:endParaRPr>
        </a:p>
      </dgm:t>
    </dgm:pt>
    <dgm:pt modelId="{198036BC-333A-444E-A3FD-378DA92218A7}" type="parTrans" cxnId="{63C06034-2270-492B-B514-E4EAD57F1F3C}">
      <dgm:prSet/>
      <dgm:spPr/>
      <dgm:t>
        <a:bodyPr/>
        <a:lstStyle/>
        <a:p>
          <a:endParaRPr lang="pt-PT"/>
        </a:p>
      </dgm:t>
    </dgm:pt>
    <dgm:pt modelId="{4620C0D7-73F6-4346-BB14-D0B28473928E}" type="sibTrans" cxnId="{63C06034-2270-492B-B514-E4EAD57F1F3C}">
      <dgm:prSet/>
      <dgm:spPr/>
      <dgm:t>
        <a:bodyPr/>
        <a:lstStyle/>
        <a:p>
          <a:endParaRPr lang="pt-PT"/>
        </a:p>
      </dgm:t>
    </dgm:pt>
    <dgm:pt modelId="{89C83056-8A6D-4BAF-85F3-FE04901735DF}">
      <dgm:prSet phldrT="[Texto]" custT="1"/>
      <dgm:spPr/>
      <dgm:t>
        <a:bodyPr/>
        <a:lstStyle/>
        <a:p>
          <a:pPr marL="0" indent="269875" defTabSz="958850"/>
          <a:r>
            <a:rPr lang="en-US" sz="1200" noProof="0" dirty="0" smtClean="0">
              <a:solidFill>
                <a:schemeClr val="tx1"/>
              </a:solidFill>
            </a:rPr>
            <a:t>Turbulence and fragility</a:t>
          </a:r>
          <a:endParaRPr lang="en-US" sz="1200" noProof="0" dirty="0">
            <a:solidFill>
              <a:schemeClr val="tx1"/>
            </a:solidFill>
          </a:endParaRPr>
        </a:p>
      </dgm:t>
    </dgm:pt>
    <dgm:pt modelId="{5F3260E2-7FA3-4C6A-9BE7-5C103C6742EE}" type="parTrans" cxnId="{1ECCB8D5-54BD-4B57-B14F-008A76A360E1}">
      <dgm:prSet/>
      <dgm:spPr/>
      <dgm:t>
        <a:bodyPr/>
        <a:lstStyle/>
        <a:p>
          <a:endParaRPr lang="pt-PT"/>
        </a:p>
      </dgm:t>
    </dgm:pt>
    <dgm:pt modelId="{760FDBC5-5165-4F4E-8B98-A6272E98ADF5}" type="sibTrans" cxnId="{1ECCB8D5-54BD-4B57-B14F-008A76A360E1}">
      <dgm:prSet/>
      <dgm:spPr/>
      <dgm:t>
        <a:bodyPr/>
        <a:lstStyle/>
        <a:p>
          <a:endParaRPr lang="pt-PT"/>
        </a:p>
      </dgm:t>
    </dgm:pt>
    <dgm:pt modelId="{A4D2846C-63D3-4335-94AD-0BAE867A5B9D}">
      <dgm:prSet phldrT="[Texto]" custT="1"/>
      <dgm:spPr/>
      <dgm:t>
        <a:bodyPr/>
        <a:lstStyle/>
        <a:p>
          <a:pPr marL="0" indent="269875" defTabSz="958850"/>
          <a:r>
            <a:rPr lang="en-US" sz="1200" noProof="0" dirty="0" smtClean="0">
              <a:solidFill>
                <a:schemeClr val="tx1"/>
              </a:solidFill>
            </a:rPr>
            <a:t>Excessive trust in the Market and resulting complacency.</a:t>
          </a:r>
          <a:endParaRPr lang="en-US" sz="1200" noProof="0" dirty="0">
            <a:solidFill>
              <a:schemeClr val="tx1"/>
            </a:solidFill>
          </a:endParaRPr>
        </a:p>
      </dgm:t>
    </dgm:pt>
    <dgm:pt modelId="{8AEC0D95-AE4C-4764-9760-714BF689A61C}" type="parTrans" cxnId="{9F2B18F1-6E30-4850-AD53-60B27176BD33}">
      <dgm:prSet/>
      <dgm:spPr/>
      <dgm:t>
        <a:bodyPr/>
        <a:lstStyle/>
        <a:p>
          <a:endParaRPr lang="pt-PT"/>
        </a:p>
      </dgm:t>
    </dgm:pt>
    <dgm:pt modelId="{C8AA3529-FCB7-446F-AAA5-EADB7EE8DFCE}" type="sibTrans" cxnId="{9F2B18F1-6E30-4850-AD53-60B27176BD33}">
      <dgm:prSet/>
      <dgm:spPr/>
      <dgm:t>
        <a:bodyPr/>
        <a:lstStyle/>
        <a:p>
          <a:endParaRPr lang="pt-PT"/>
        </a:p>
      </dgm:t>
    </dgm:pt>
    <dgm:pt modelId="{5349307A-65B3-428E-B44B-FFDC2C1F0403}">
      <dgm:prSet phldrT="[Texto]" custT="1"/>
      <dgm:spPr/>
      <dgm:t>
        <a:bodyPr/>
        <a:lstStyle/>
        <a:p>
          <a:pPr marL="114300" indent="417513" defTabSz="711200"/>
          <a:r>
            <a:rPr lang="en-US" sz="1200" noProof="0" dirty="0" smtClean="0">
              <a:solidFill>
                <a:schemeClr val="tx1"/>
              </a:solidFill>
            </a:rPr>
            <a:t>New ways of doing things</a:t>
          </a:r>
          <a:endParaRPr lang="en-US" sz="1200" noProof="0" dirty="0">
            <a:solidFill>
              <a:schemeClr val="tx1"/>
            </a:solidFill>
          </a:endParaRPr>
        </a:p>
      </dgm:t>
    </dgm:pt>
    <dgm:pt modelId="{06C86F06-E156-4640-87DE-5F98A900EA5F}" type="parTrans" cxnId="{50621F2D-FD19-4575-8A5F-C9AFDB5579AA}">
      <dgm:prSet/>
      <dgm:spPr/>
      <dgm:t>
        <a:bodyPr/>
        <a:lstStyle/>
        <a:p>
          <a:endParaRPr lang="pt-PT"/>
        </a:p>
      </dgm:t>
    </dgm:pt>
    <dgm:pt modelId="{CEF21EA3-C321-4677-A429-7D500A13AA78}" type="sibTrans" cxnId="{50621F2D-FD19-4575-8A5F-C9AFDB5579AA}">
      <dgm:prSet/>
      <dgm:spPr/>
      <dgm:t>
        <a:bodyPr/>
        <a:lstStyle/>
        <a:p>
          <a:endParaRPr lang="pt-PT"/>
        </a:p>
      </dgm:t>
    </dgm:pt>
    <dgm:pt modelId="{19129431-2301-437C-AE09-9421798E9135}">
      <dgm:prSet phldrT="[Texto]" custT="1"/>
      <dgm:spPr/>
      <dgm:t>
        <a:bodyPr/>
        <a:lstStyle/>
        <a:p>
          <a:pPr marL="114300" indent="417513" defTabSz="711200"/>
          <a:r>
            <a:rPr lang="en-US" sz="1200" noProof="0" dirty="0" smtClean="0">
              <a:solidFill>
                <a:schemeClr val="tx1"/>
              </a:solidFill>
            </a:rPr>
            <a:t>Demise of Inflation</a:t>
          </a:r>
          <a:endParaRPr lang="en-US" sz="1200" noProof="0" dirty="0">
            <a:solidFill>
              <a:schemeClr val="tx1"/>
            </a:solidFill>
          </a:endParaRPr>
        </a:p>
      </dgm:t>
    </dgm:pt>
    <dgm:pt modelId="{8AD4D6DE-90E8-42AD-B3CE-5B2C8FCE7911}" type="parTrans" cxnId="{017F634A-51BB-4AC6-B5AB-25C98BCC7CAC}">
      <dgm:prSet/>
      <dgm:spPr/>
      <dgm:t>
        <a:bodyPr/>
        <a:lstStyle/>
        <a:p>
          <a:endParaRPr lang="pt-PT"/>
        </a:p>
      </dgm:t>
    </dgm:pt>
    <dgm:pt modelId="{348DEB9E-9139-4302-AAF4-D4FE51A6F82D}" type="sibTrans" cxnId="{017F634A-51BB-4AC6-B5AB-25C98BCC7CAC}">
      <dgm:prSet/>
      <dgm:spPr/>
      <dgm:t>
        <a:bodyPr/>
        <a:lstStyle/>
        <a:p>
          <a:endParaRPr lang="pt-PT"/>
        </a:p>
      </dgm:t>
    </dgm:pt>
    <dgm:pt modelId="{5EFFCCEA-48A0-4B72-97C3-00A2BF6D3EA3}">
      <dgm:prSet phldrT="[Texto]" custT="1"/>
      <dgm:spPr/>
      <dgm:t>
        <a:bodyPr/>
        <a:lstStyle/>
        <a:p>
          <a:pPr marL="114300" indent="417513" defTabSz="711200"/>
          <a:r>
            <a:rPr lang="en-US" sz="1200" noProof="0" dirty="0" smtClean="0">
              <a:solidFill>
                <a:schemeClr val="tx1"/>
              </a:solidFill>
            </a:rPr>
            <a:t>Higher productivity growth</a:t>
          </a:r>
          <a:endParaRPr lang="en-US" sz="1200" noProof="0" dirty="0">
            <a:solidFill>
              <a:schemeClr val="tx1"/>
            </a:solidFill>
          </a:endParaRPr>
        </a:p>
      </dgm:t>
    </dgm:pt>
    <dgm:pt modelId="{F51C0E78-6CE0-4897-BE59-C93DDFC2DBBF}" type="parTrans" cxnId="{5E6CC34E-6482-4232-83D3-ACC6E34D982A}">
      <dgm:prSet/>
      <dgm:spPr/>
      <dgm:t>
        <a:bodyPr/>
        <a:lstStyle/>
        <a:p>
          <a:endParaRPr lang="pt-PT"/>
        </a:p>
      </dgm:t>
    </dgm:pt>
    <dgm:pt modelId="{03AAF14F-3930-44F3-A48A-E66A46101C34}" type="sibTrans" cxnId="{5E6CC34E-6482-4232-83D3-ACC6E34D982A}">
      <dgm:prSet/>
      <dgm:spPr/>
      <dgm:t>
        <a:bodyPr/>
        <a:lstStyle/>
        <a:p>
          <a:endParaRPr lang="pt-PT"/>
        </a:p>
      </dgm:t>
    </dgm:pt>
    <dgm:pt modelId="{57B2C905-1C74-4AE2-AAEE-69767AD605BC}">
      <dgm:prSet phldrT="[Texto]" custT="1"/>
      <dgm:spPr/>
      <dgm:t>
        <a:bodyPr/>
        <a:lstStyle/>
        <a:p>
          <a:pPr marL="114300" indent="417513" defTabSz="711200"/>
          <a:r>
            <a:rPr lang="en-US" sz="1200" noProof="0" dirty="0" smtClean="0">
              <a:solidFill>
                <a:schemeClr val="tx1"/>
              </a:solidFill>
            </a:rPr>
            <a:t>CATCH UP Opportunities</a:t>
          </a:r>
          <a:endParaRPr lang="en-US" sz="1200" noProof="0" dirty="0">
            <a:solidFill>
              <a:schemeClr val="tx1"/>
            </a:solidFill>
          </a:endParaRPr>
        </a:p>
      </dgm:t>
    </dgm:pt>
    <dgm:pt modelId="{04529A63-AC34-4BF4-8768-BAC0CADA18FA}" type="parTrans" cxnId="{122DDB2A-7497-4B90-9A60-E8C9EC46140E}">
      <dgm:prSet/>
      <dgm:spPr/>
      <dgm:t>
        <a:bodyPr/>
        <a:lstStyle/>
        <a:p>
          <a:endParaRPr lang="pt-PT"/>
        </a:p>
      </dgm:t>
    </dgm:pt>
    <dgm:pt modelId="{2713AF18-A02A-4E2C-ADB6-375008CB6C5D}" type="sibTrans" cxnId="{122DDB2A-7497-4B90-9A60-E8C9EC46140E}">
      <dgm:prSet/>
      <dgm:spPr/>
      <dgm:t>
        <a:bodyPr/>
        <a:lstStyle/>
        <a:p>
          <a:endParaRPr lang="pt-PT"/>
        </a:p>
      </dgm:t>
    </dgm:pt>
    <dgm:pt modelId="{50ED2F7C-A1AA-45FD-9B00-AB0FA632DA82}">
      <dgm:prSet phldrT="[Texto]" custT="1"/>
      <dgm:spPr/>
      <dgm:t>
        <a:bodyPr/>
        <a:lstStyle/>
        <a:p>
          <a:pPr marL="0" indent="0" defTabSz="958850"/>
          <a:r>
            <a:rPr lang="en-US" sz="1600" noProof="0" dirty="0" smtClean="0">
              <a:solidFill>
                <a:srgbClr val="00B050"/>
              </a:solidFill>
            </a:rPr>
            <a:t>“ Unprecedented Opportunities”</a:t>
          </a:r>
          <a:endParaRPr lang="en-US" sz="1600" noProof="0" dirty="0">
            <a:solidFill>
              <a:schemeClr val="tx1"/>
            </a:solidFill>
          </a:endParaRPr>
        </a:p>
      </dgm:t>
    </dgm:pt>
    <dgm:pt modelId="{C162BF16-C74E-4C7E-A98C-CCF63A4D4680}" type="parTrans" cxnId="{C07E806B-F508-4B13-ADB5-BC540BF84AD1}">
      <dgm:prSet/>
      <dgm:spPr/>
      <dgm:t>
        <a:bodyPr/>
        <a:lstStyle/>
        <a:p>
          <a:endParaRPr lang="pt-PT"/>
        </a:p>
      </dgm:t>
    </dgm:pt>
    <dgm:pt modelId="{6A4B3021-317E-4B60-9CAE-4FF0EF08606F}" type="sibTrans" cxnId="{C07E806B-F508-4B13-ADB5-BC540BF84AD1}">
      <dgm:prSet/>
      <dgm:spPr/>
      <dgm:t>
        <a:bodyPr/>
        <a:lstStyle/>
        <a:p>
          <a:endParaRPr lang="pt-PT"/>
        </a:p>
      </dgm:t>
    </dgm:pt>
    <dgm:pt modelId="{9B63A8C3-CF75-45CD-8A04-B08E966DF10E}">
      <dgm:prSet phldrT="[Texto]" custT="1"/>
      <dgm:spPr/>
      <dgm:t>
        <a:bodyPr/>
        <a:lstStyle/>
        <a:p>
          <a:pPr marL="0" indent="269875" defTabSz="958850"/>
          <a:endParaRPr lang="en-US" sz="1200" noProof="0" dirty="0">
            <a:solidFill>
              <a:schemeClr val="tx1"/>
            </a:solidFill>
          </a:endParaRPr>
        </a:p>
      </dgm:t>
    </dgm:pt>
    <dgm:pt modelId="{BE388043-7031-4460-944E-71D646505E6D}" type="parTrans" cxnId="{4D4D7A7E-9CE9-4611-88C2-229F9E7ACCAD}">
      <dgm:prSet/>
      <dgm:spPr/>
      <dgm:t>
        <a:bodyPr/>
        <a:lstStyle/>
        <a:p>
          <a:endParaRPr lang="pt-PT"/>
        </a:p>
      </dgm:t>
    </dgm:pt>
    <dgm:pt modelId="{42A4B747-606E-4D6D-ACF3-E074913C0E4F}" type="sibTrans" cxnId="{4D4D7A7E-9CE9-4611-88C2-229F9E7ACCAD}">
      <dgm:prSet/>
      <dgm:spPr/>
      <dgm:t>
        <a:bodyPr/>
        <a:lstStyle/>
        <a:p>
          <a:endParaRPr lang="pt-PT"/>
        </a:p>
      </dgm:t>
    </dgm:pt>
    <dgm:pt modelId="{E90418A4-EE45-4ACD-B22A-EA53A5B0408F}" type="pres">
      <dgm:prSet presAssocID="{D3AF3980-A7A5-4248-83E0-8905FFA5874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0B65E99E-F1C8-476E-844F-D248B13B9EC7}" type="pres">
      <dgm:prSet presAssocID="{38AAF178-5599-4879-9E78-BA3004458291}" presName="linNode" presStyleCnt="0"/>
      <dgm:spPr/>
    </dgm:pt>
    <dgm:pt modelId="{F9E9F821-9EE7-451A-BF6A-D7BB4DD71EB5}" type="pres">
      <dgm:prSet presAssocID="{38AAF178-5599-4879-9E78-BA3004458291}" presName="parentShp" presStyleLbl="node1" presStyleIdx="0" presStyleCnt="1" custScaleX="86385" custLinFactNeighborX="-5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7388C4C-F028-406D-8AB4-72D370A14964}" type="pres">
      <dgm:prSet presAssocID="{38AAF178-5599-4879-9E78-BA3004458291}" presName="childShp" presStyleLbl="bgAccFollowNode1" presStyleIdx="0" presStyleCnt="1" custScaleX="10666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379CDF04-244D-4FFA-A198-18829AB4EFB8}" srcId="{D3AF3980-A7A5-4248-83E0-8905FFA5874E}" destId="{38AAF178-5599-4879-9E78-BA3004458291}" srcOrd="0" destOrd="0" parTransId="{4976683B-5F36-4B12-9297-7A1DFD70297D}" sibTransId="{811DFDBF-8650-4D02-A3E8-E2FD69A21F90}"/>
    <dgm:cxn modelId="{2A93DFC2-2681-4F0D-A456-DD5817F004B8}" type="presOf" srcId="{89C83056-8A6D-4BAF-85F3-FE04901735DF}" destId="{D7388C4C-F028-406D-8AB4-72D370A14964}" srcOrd="0" destOrd="3" presId="urn:microsoft.com/office/officeart/2005/8/layout/vList6"/>
    <dgm:cxn modelId="{7F0C84CA-EBA6-49D1-96E4-1B2982AA6E6E}" srcId="{7E83B2C8-6446-4E77-B57E-EF304510640E}" destId="{2CDF9298-FB1B-4234-83B4-BE710B365EB3}" srcOrd="0" destOrd="0" parTransId="{E4BC9860-4114-4A9C-B7FE-867D025EF3E5}" sibTransId="{98F19CAD-41D9-46CA-B021-CA4A30294A71}"/>
    <dgm:cxn modelId="{4D4D7A7E-9CE9-4611-88C2-229F9E7ACCAD}" srcId="{38AAF178-5599-4879-9E78-BA3004458291}" destId="{9B63A8C3-CF75-45CD-8A04-B08E966DF10E}" srcOrd="1" destOrd="0" parTransId="{BE388043-7031-4460-944E-71D646505E6D}" sibTransId="{42A4B747-606E-4D6D-ACF3-E074913C0E4F}"/>
    <dgm:cxn modelId="{63C06034-2270-492B-B514-E4EAD57F1F3C}" srcId="{7E83B2C8-6446-4E77-B57E-EF304510640E}" destId="{8BB3D66B-7D2C-4D62-9FC4-4A07D56D227E}" srcOrd="1" destOrd="0" parTransId="{198036BC-333A-444E-A3FD-378DA92218A7}" sibTransId="{4620C0D7-73F6-4346-BB14-D0B28473928E}"/>
    <dgm:cxn modelId="{67532107-0A39-4CC6-AF80-7BAD98D4ADA2}" type="presOf" srcId="{57B2C905-1C74-4AE2-AAEE-69767AD605BC}" destId="{D7388C4C-F028-406D-8AB4-72D370A14964}" srcOrd="0" destOrd="11" presId="urn:microsoft.com/office/officeart/2005/8/layout/vList6"/>
    <dgm:cxn modelId="{8482F585-08BC-47D8-B4A3-D6949B5C70EC}" type="presOf" srcId="{8BB3D66B-7D2C-4D62-9FC4-4A07D56D227E}" destId="{D7388C4C-F028-406D-8AB4-72D370A14964}" srcOrd="0" destOrd="2" presId="urn:microsoft.com/office/officeart/2005/8/layout/vList6"/>
    <dgm:cxn modelId="{A98C4278-B706-42DF-9D13-1023330265B3}" srcId="{50ED2F7C-A1AA-45FD-9B00-AB0FA632DA82}" destId="{1683E4CD-F3DC-4959-80E7-8047F2378CC5}" srcOrd="0" destOrd="0" parTransId="{13DE3752-603E-47C7-A9F1-B8135B1BF0EF}" sibTransId="{CF77AA19-4EAA-44AC-8D8A-F26F5CA2AB50}"/>
    <dgm:cxn modelId="{A0831B31-4353-4796-A071-C167F1A4184B}" type="presOf" srcId="{7E83B2C8-6446-4E77-B57E-EF304510640E}" destId="{D7388C4C-F028-406D-8AB4-72D370A14964}" srcOrd="0" destOrd="0" presId="urn:microsoft.com/office/officeart/2005/8/layout/vList6"/>
    <dgm:cxn modelId="{5E6CC34E-6482-4232-83D3-ACC6E34D982A}" srcId="{50ED2F7C-A1AA-45FD-9B00-AB0FA632DA82}" destId="{5EFFCCEA-48A0-4B72-97C3-00A2BF6D3EA3}" srcOrd="3" destOrd="0" parTransId="{F51C0E78-6CE0-4897-BE59-C93DDFC2DBBF}" sibTransId="{03AAF14F-3930-44F3-A48A-E66A46101C34}"/>
    <dgm:cxn modelId="{7132C24B-07AC-4B70-A826-0C774529230E}" type="presOf" srcId="{9B63A8C3-CF75-45CD-8A04-B08E966DF10E}" destId="{D7388C4C-F028-406D-8AB4-72D370A14964}" srcOrd="0" destOrd="5" presId="urn:microsoft.com/office/officeart/2005/8/layout/vList6"/>
    <dgm:cxn modelId="{CD173F63-7D9A-4BDC-8344-D0712929073E}" type="presOf" srcId="{5349307A-65B3-428E-B44B-FFDC2C1F0403}" destId="{D7388C4C-F028-406D-8AB4-72D370A14964}" srcOrd="0" destOrd="8" presId="urn:microsoft.com/office/officeart/2005/8/layout/vList6"/>
    <dgm:cxn modelId="{F4B82BF5-F2FD-49E1-A392-E4DA727EA0A7}" type="presOf" srcId="{19129431-2301-437C-AE09-9421798E9135}" destId="{D7388C4C-F028-406D-8AB4-72D370A14964}" srcOrd="0" destOrd="9" presId="urn:microsoft.com/office/officeart/2005/8/layout/vList6"/>
    <dgm:cxn modelId="{6603AE61-F894-48AE-9B1D-AD0522E0B427}" type="presOf" srcId="{50ED2F7C-A1AA-45FD-9B00-AB0FA632DA82}" destId="{D7388C4C-F028-406D-8AB4-72D370A14964}" srcOrd="0" destOrd="6" presId="urn:microsoft.com/office/officeart/2005/8/layout/vList6"/>
    <dgm:cxn modelId="{C07E806B-F508-4B13-ADB5-BC540BF84AD1}" srcId="{38AAF178-5599-4879-9E78-BA3004458291}" destId="{50ED2F7C-A1AA-45FD-9B00-AB0FA632DA82}" srcOrd="2" destOrd="0" parTransId="{C162BF16-C74E-4C7E-A98C-CCF63A4D4680}" sibTransId="{6A4B3021-317E-4B60-9CAE-4FF0EF08606F}"/>
    <dgm:cxn modelId="{14A16B0C-8B87-4D27-9BBA-F67D48E9406E}" type="presOf" srcId="{D3AF3980-A7A5-4248-83E0-8905FFA5874E}" destId="{E90418A4-EE45-4ACD-B22A-EA53A5B0408F}" srcOrd="0" destOrd="0" presId="urn:microsoft.com/office/officeart/2005/8/layout/vList6"/>
    <dgm:cxn modelId="{7EC719F4-9BFD-4BAB-941B-7B8126882CA4}" type="presOf" srcId="{A4D2846C-63D3-4335-94AD-0BAE867A5B9D}" destId="{D7388C4C-F028-406D-8AB4-72D370A14964}" srcOrd="0" destOrd="4" presId="urn:microsoft.com/office/officeart/2005/8/layout/vList6"/>
    <dgm:cxn modelId="{122DDB2A-7497-4B90-9A60-E8C9EC46140E}" srcId="{50ED2F7C-A1AA-45FD-9B00-AB0FA632DA82}" destId="{57B2C905-1C74-4AE2-AAEE-69767AD605BC}" srcOrd="4" destOrd="0" parTransId="{04529A63-AC34-4BF4-8768-BAC0CADA18FA}" sibTransId="{2713AF18-A02A-4E2C-ADB6-375008CB6C5D}"/>
    <dgm:cxn modelId="{017F634A-51BB-4AC6-B5AB-25C98BCC7CAC}" srcId="{50ED2F7C-A1AA-45FD-9B00-AB0FA632DA82}" destId="{19129431-2301-437C-AE09-9421798E9135}" srcOrd="2" destOrd="0" parTransId="{8AD4D6DE-90E8-42AD-B3CE-5B2C8FCE7911}" sibTransId="{348DEB9E-9139-4302-AAF4-D4FE51A6F82D}"/>
    <dgm:cxn modelId="{A9436E04-CCF7-4B5D-9517-32CBBFF0E3BB}" type="presOf" srcId="{2CDF9298-FB1B-4234-83B4-BE710B365EB3}" destId="{D7388C4C-F028-406D-8AB4-72D370A14964}" srcOrd="0" destOrd="1" presId="urn:microsoft.com/office/officeart/2005/8/layout/vList6"/>
    <dgm:cxn modelId="{1ECCB8D5-54BD-4B57-B14F-008A76A360E1}" srcId="{7E83B2C8-6446-4E77-B57E-EF304510640E}" destId="{89C83056-8A6D-4BAF-85F3-FE04901735DF}" srcOrd="2" destOrd="0" parTransId="{5F3260E2-7FA3-4C6A-9BE7-5C103C6742EE}" sibTransId="{760FDBC5-5165-4F4E-8B98-A6272E98ADF5}"/>
    <dgm:cxn modelId="{C8AAF876-2574-413B-8AED-765E47132B1A}" type="presOf" srcId="{1683E4CD-F3DC-4959-80E7-8047F2378CC5}" destId="{D7388C4C-F028-406D-8AB4-72D370A14964}" srcOrd="0" destOrd="7" presId="urn:microsoft.com/office/officeart/2005/8/layout/vList6"/>
    <dgm:cxn modelId="{40726524-FA26-4341-9292-D8FCDCDE4C96}" type="presOf" srcId="{38AAF178-5599-4879-9E78-BA3004458291}" destId="{F9E9F821-9EE7-451A-BF6A-D7BB4DD71EB5}" srcOrd="0" destOrd="0" presId="urn:microsoft.com/office/officeart/2005/8/layout/vList6"/>
    <dgm:cxn modelId="{50621F2D-FD19-4575-8A5F-C9AFDB5579AA}" srcId="{50ED2F7C-A1AA-45FD-9B00-AB0FA632DA82}" destId="{5349307A-65B3-428E-B44B-FFDC2C1F0403}" srcOrd="1" destOrd="0" parTransId="{06C86F06-E156-4640-87DE-5F98A900EA5F}" sibTransId="{CEF21EA3-C321-4677-A429-7D500A13AA78}"/>
    <dgm:cxn modelId="{9F2B18F1-6E30-4850-AD53-60B27176BD33}" srcId="{7E83B2C8-6446-4E77-B57E-EF304510640E}" destId="{A4D2846C-63D3-4335-94AD-0BAE867A5B9D}" srcOrd="3" destOrd="0" parTransId="{8AEC0D95-AE4C-4764-9760-714BF689A61C}" sibTransId="{C8AA3529-FCB7-446F-AAA5-EADB7EE8DFCE}"/>
    <dgm:cxn modelId="{71A7FD33-A217-4342-B83C-68E29F672BAC}" type="presOf" srcId="{5EFFCCEA-48A0-4B72-97C3-00A2BF6D3EA3}" destId="{D7388C4C-F028-406D-8AB4-72D370A14964}" srcOrd="0" destOrd="10" presId="urn:microsoft.com/office/officeart/2005/8/layout/vList6"/>
    <dgm:cxn modelId="{857A6D3E-2D12-4AF8-9CC2-AE32829B2AAC}" srcId="{38AAF178-5599-4879-9E78-BA3004458291}" destId="{7E83B2C8-6446-4E77-B57E-EF304510640E}" srcOrd="0" destOrd="0" parTransId="{E3C8FE4C-A3C1-47AC-9D2D-BB2B9D8DFCE5}" sibTransId="{EBA5F6C3-C97F-4EFC-B309-42657FCBB875}"/>
    <dgm:cxn modelId="{AB85A750-FC50-4D23-AD9E-90BC5B57BD15}" type="presParOf" srcId="{E90418A4-EE45-4ACD-B22A-EA53A5B0408F}" destId="{0B65E99E-F1C8-476E-844F-D248B13B9EC7}" srcOrd="0" destOrd="0" presId="urn:microsoft.com/office/officeart/2005/8/layout/vList6"/>
    <dgm:cxn modelId="{7CC67C6D-907F-4A3D-964C-DE0BA452B4B0}" type="presParOf" srcId="{0B65E99E-F1C8-476E-844F-D248B13B9EC7}" destId="{F9E9F821-9EE7-451A-BF6A-D7BB4DD71EB5}" srcOrd="0" destOrd="0" presId="urn:microsoft.com/office/officeart/2005/8/layout/vList6"/>
    <dgm:cxn modelId="{2DA995E6-662A-4FEA-9A9F-D35DFBBDC1B3}" type="presParOf" srcId="{0B65E99E-F1C8-476E-844F-D248B13B9EC7}" destId="{D7388C4C-F028-406D-8AB4-72D370A1496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E6A154-BD4D-48F7-8C74-6F7A05EEEE4D}">
      <dsp:nvSpPr>
        <dsp:cNvPr id="0" name=""/>
        <dsp:cNvSpPr/>
      </dsp:nvSpPr>
      <dsp:spPr>
        <a:xfrm>
          <a:off x="3353589" y="2306"/>
          <a:ext cx="5253482" cy="471978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571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800" kern="1200" dirty="0" smtClean="0">
              <a:solidFill>
                <a:srgbClr val="FF0000"/>
              </a:solidFill>
            </a:rPr>
            <a:t>“ </a:t>
          </a:r>
          <a:r>
            <a:rPr lang="en-US" sz="1800" kern="1200" noProof="0" dirty="0" smtClean="0">
              <a:solidFill>
                <a:srgbClr val="FF0000"/>
              </a:solidFill>
            </a:rPr>
            <a:t>Unprecedented Stresses”</a:t>
          </a:r>
          <a:endParaRPr lang="en-US" sz="1800" kern="1200" noProof="0" dirty="0">
            <a:solidFill>
              <a:srgbClr val="FF0000"/>
            </a:solidFill>
          </a:endParaRPr>
        </a:p>
        <a:p>
          <a:pPr marL="0" lvl="2" indent="44926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noProof="0" dirty="0" smtClean="0"/>
            <a:t>Urbanization</a:t>
          </a:r>
          <a:endParaRPr lang="en-US" sz="1800" b="1" kern="1200" noProof="0" dirty="0"/>
        </a:p>
        <a:p>
          <a:pPr marL="0" lvl="2" indent="44926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noProof="0" dirty="0" smtClean="0"/>
            <a:t>FOOD</a:t>
          </a:r>
          <a:endParaRPr lang="en-US" sz="1800" b="1" kern="1200" noProof="0" dirty="0"/>
        </a:p>
        <a:p>
          <a:pPr marL="0" lvl="2" indent="44926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noProof="0" dirty="0" smtClean="0"/>
            <a:t>Energy</a:t>
          </a:r>
          <a:endParaRPr lang="en-US" sz="1800" b="1" kern="1200" noProof="0" dirty="0"/>
        </a:p>
        <a:p>
          <a:pPr marL="0" lvl="2" indent="44926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noProof="0" dirty="0" smtClean="0"/>
            <a:t>Infectious Diseases</a:t>
          </a:r>
          <a:endParaRPr lang="en-US" sz="1800" b="1" kern="1200" noProof="0" dirty="0"/>
        </a:p>
        <a:p>
          <a:pPr marL="0" lvl="2" indent="44926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noProof="0" dirty="0" smtClean="0"/>
            <a:t>Deforestation</a:t>
          </a:r>
          <a:endParaRPr lang="en-US" sz="1800" b="1" kern="1200" noProof="0" dirty="0"/>
        </a:p>
        <a:p>
          <a:pPr marL="0" lvl="2" indent="44926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noProof="0" dirty="0" smtClean="0"/>
            <a:t>Fisheries Depletion</a:t>
          </a:r>
          <a:endParaRPr lang="en-US" sz="1800" b="1" kern="1200" noProof="0" dirty="0"/>
        </a:p>
        <a:p>
          <a:pPr marL="0" lvl="2" indent="44926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noProof="0" dirty="0" smtClean="0"/>
            <a:t>Biodiversity Losses</a:t>
          </a:r>
          <a:endParaRPr lang="en-US" sz="1800" b="1" kern="1200" noProof="0" dirty="0"/>
        </a:p>
        <a:p>
          <a:pPr marL="0" lvl="2" indent="44926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noProof="0" dirty="0" smtClean="0"/>
            <a:t>Maritime Pollution</a:t>
          </a:r>
          <a:endParaRPr lang="en-US" sz="1800" b="1" kern="1200" noProof="0" dirty="0"/>
        </a:p>
        <a:p>
          <a:pPr marL="0" lvl="2" indent="44926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noProof="0" dirty="0" smtClean="0"/>
            <a:t>Water scarcity</a:t>
          </a:r>
          <a:endParaRPr lang="en-US" sz="1800" b="1" kern="1200" noProof="0" dirty="0"/>
        </a:p>
        <a:p>
          <a:pPr marL="0" lvl="2" indent="44926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noProof="0" dirty="0" smtClean="0"/>
            <a:t>Aging Population</a:t>
          </a:r>
          <a:endParaRPr lang="en-US" sz="1800" b="1" kern="1200" noProof="0" dirty="0"/>
        </a:p>
        <a:p>
          <a:pPr marL="0" lvl="2" indent="44926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noProof="0" dirty="0" smtClean="0"/>
            <a:t>Migration</a:t>
          </a:r>
          <a:endParaRPr lang="en-US" sz="1800" b="1" kern="1200" noProof="0" dirty="0"/>
        </a:p>
        <a:p>
          <a:pPr marL="0" lvl="2" indent="44926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noProof="0" dirty="0" smtClean="0"/>
            <a:t>Poverty</a:t>
          </a:r>
          <a:endParaRPr lang="en-US" sz="1800" b="1" kern="1200" noProof="0" dirty="0"/>
        </a:p>
        <a:p>
          <a:pPr marL="114300" lvl="2" indent="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PT" sz="700" kern="1200" dirty="0"/>
        </a:p>
      </dsp:txBody>
      <dsp:txXfrm>
        <a:off x="3353589" y="592279"/>
        <a:ext cx="3483562" cy="3539840"/>
      </dsp:txXfrm>
    </dsp:sp>
    <dsp:sp modelId="{041AE829-4C47-45E8-9B96-58DD6A88034C}">
      <dsp:nvSpPr>
        <dsp:cNvPr id="0" name=""/>
        <dsp:cNvSpPr/>
      </dsp:nvSpPr>
      <dsp:spPr>
        <a:xfrm>
          <a:off x="0" y="2306"/>
          <a:ext cx="3350061" cy="47197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noProof="0" dirty="0" smtClean="0">
              <a:solidFill>
                <a:srgbClr val="7030A0"/>
              </a:solidFill>
            </a:rPr>
            <a:t>Demographic Explosion</a:t>
          </a:r>
          <a:endParaRPr lang="en-US" sz="3700" b="1" kern="1200" noProof="0" dirty="0">
            <a:solidFill>
              <a:srgbClr val="7030A0"/>
            </a:solidFill>
          </a:endParaRPr>
        </a:p>
      </dsp:txBody>
      <dsp:txXfrm>
        <a:off x="163536" y="165842"/>
        <a:ext cx="3022989" cy="43927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88C4C-F028-406D-8AB4-72D370A14964}">
      <dsp:nvSpPr>
        <dsp:cNvPr id="0" name=""/>
        <dsp:cNvSpPr/>
      </dsp:nvSpPr>
      <dsp:spPr>
        <a:xfrm>
          <a:off x="2971822" y="0"/>
          <a:ext cx="6534932" cy="471978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57150" lvl="1" indent="0" algn="l" defTabSz="711200">
            <a:lnSpc>
              <a:spcPct val="15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400" kern="1200" noProof="0" dirty="0" smtClean="0">
              <a:solidFill>
                <a:schemeClr val="accent6">
                  <a:lumMod val="75000"/>
                </a:schemeClr>
              </a:solidFill>
            </a:rPr>
            <a:t>Faster, learner production processes</a:t>
          </a:r>
          <a:endParaRPr lang="en-US" sz="2400" kern="1200" noProof="0" dirty="0">
            <a:solidFill>
              <a:schemeClr val="accent6">
                <a:lumMod val="75000"/>
              </a:schemeClr>
            </a:solidFill>
          </a:endParaRPr>
        </a:p>
        <a:p>
          <a:pPr marL="57150" lvl="1" indent="0" algn="l" defTabSz="711200">
            <a:lnSpc>
              <a:spcPct val="15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400" kern="1200" noProof="0" dirty="0" smtClean="0">
              <a:solidFill>
                <a:schemeClr val="accent6">
                  <a:lumMod val="75000"/>
                </a:schemeClr>
              </a:solidFill>
            </a:rPr>
            <a:t>Alliances galore and long chains</a:t>
          </a:r>
          <a:endParaRPr lang="en-US" sz="2400" kern="1200" noProof="0" dirty="0">
            <a:solidFill>
              <a:schemeClr val="accent6">
                <a:lumMod val="75000"/>
              </a:schemeClr>
            </a:solidFill>
          </a:endParaRPr>
        </a:p>
        <a:p>
          <a:pPr marL="57150" lvl="1" indent="0" algn="l" defTabSz="711200">
            <a:lnSpc>
              <a:spcPct val="15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400" kern="1200" noProof="0" dirty="0" smtClean="0">
              <a:solidFill>
                <a:schemeClr val="accent6">
                  <a:lumMod val="75000"/>
                </a:schemeClr>
              </a:solidFill>
            </a:rPr>
            <a:t>More services and more supplied over a long distances</a:t>
          </a:r>
          <a:endParaRPr lang="en-US" sz="2400" kern="1200" noProof="0" dirty="0">
            <a:solidFill>
              <a:schemeClr val="accent6">
                <a:lumMod val="75000"/>
              </a:schemeClr>
            </a:solidFill>
          </a:endParaRPr>
        </a:p>
        <a:p>
          <a:pPr marL="57150" lvl="1" indent="0" algn="l" defTabSz="711200">
            <a:lnSpc>
              <a:spcPct val="15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400" kern="1200" noProof="0" dirty="0" smtClean="0">
              <a:solidFill>
                <a:schemeClr val="accent6">
                  <a:lumMod val="75000"/>
                </a:schemeClr>
              </a:solidFill>
            </a:rPr>
            <a:t>Reshaping established businesses from ground up</a:t>
          </a:r>
          <a:endParaRPr lang="en-US" sz="2400" kern="1200" noProof="0" dirty="0">
            <a:solidFill>
              <a:schemeClr val="accent6">
                <a:lumMod val="75000"/>
              </a:schemeClr>
            </a:solidFill>
          </a:endParaRPr>
        </a:p>
        <a:p>
          <a:pPr marL="57150" lvl="1" indent="0" algn="l" defTabSz="711200">
            <a:lnSpc>
              <a:spcPct val="15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400" kern="1200" noProof="0" dirty="0" smtClean="0">
              <a:solidFill>
                <a:schemeClr val="accent6">
                  <a:lumMod val="75000"/>
                </a:schemeClr>
              </a:solidFill>
            </a:rPr>
            <a:t>New Products and Service Ideas</a:t>
          </a:r>
          <a:endParaRPr lang="en-US" sz="2400" kern="1200" noProof="0" dirty="0">
            <a:solidFill>
              <a:schemeClr val="accent6">
                <a:lumMod val="75000"/>
              </a:schemeClr>
            </a:solidFill>
          </a:endParaRPr>
        </a:p>
        <a:p>
          <a:pPr marL="571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PT" sz="1600" kern="1200" dirty="0">
            <a:solidFill>
              <a:srgbClr val="FF0000"/>
            </a:solidFill>
          </a:endParaRPr>
        </a:p>
      </dsp:txBody>
      <dsp:txXfrm>
        <a:off x="2971822" y="589973"/>
        <a:ext cx="4765012" cy="3539840"/>
      </dsp:txXfrm>
    </dsp:sp>
    <dsp:sp modelId="{F9E9F821-9EE7-451A-BF6A-D7BB4DD71EB5}">
      <dsp:nvSpPr>
        <dsp:cNvPr id="0" name=""/>
        <dsp:cNvSpPr/>
      </dsp:nvSpPr>
      <dsp:spPr>
        <a:xfrm>
          <a:off x="0" y="0"/>
          <a:ext cx="3084478" cy="47197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4400" b="1" kern="1200" dirty="0" smtClean="0">
              <a:solidFill>
                <a:srgbClr val="7030A0"/>
              </a:solidFill>
            </a:rPr>
            <a:t>“New </a:t>
          </a:r>
          <a:r>
            <a:rPr lang="pt-PT" sz="4400" b="1" kern="1200" dirty="0" err="1" smtClean="0">
              <a:solidFill>
                <a:srgbClr val="7030A0"/>
              </a:solidFill>
            </a:rPr>
            <a:t>World</a:t>
          </a:r>
          <a:r>
            <a:rPr lang="pt-PT" sz="4400" b="1" kern="1200" dirty="0" smtClean="0">
              <a:solidFill>
                <a:srgbClr val="7030A0"/>
              </a:solidFill>
            </a:rPr>
            <a:t>” </a:t>
          </a:r>
          <a:r>
            <a:rPr lang="pt-PT" sz="4400" b="1" kern="1200" dirty="0" err="1" smtClean="0">
              <a:solidFill>
                <a:srgbClr val="7030A0"/>
              </a:solidFill>
            </a:rPr>
            <a:t>Economy</a:t>
          </a:r>
          <a:endParaRPr lang="pt-PT" sz="4400" b="1" kern="1200" dirty="0">
            <a:solidFill>
              <a:srgbClr val="7030A0"/>
            </a:solidFill>
          </a:endParaRPr>
        </a:p>
      </dsp:txBody>
      <dsp:txXfrm>
        <a:off x="150572" y="150572"/>
        <a:ext cx="2783334" cy="44186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440AE9-9E09-4EDA-A0A0-0AAC1FD54CF9}">
      <dsp:nvSpPr>
        <dsp:cNvPr id="0" name=""/>
        <dsp:cNvSpPr/>
      </dsp:nvSpPr>
      <dsp:spPr>
        <a:xfrm>
          <a:off x="1791392" y="238"/>
          <a:ext cx="577735" cy="9311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065CA-4936-46ED-AE36-AA7332211155}">
      <dsp:nvSpPr>
        <dsp:cNvPr id="0" name=""/>
        <dsp:cNvSpPr/>
      </dsp:nvSpPr>
      <dsp:spPr>
        <a:xfrm>
          <a:off x="602672" y="238"/>
          <a:ext cx="1188720" cy="93110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noProof="0" dirty="0" smtClean="0"/>
            <a:t>Technological Revolution</a:t>
          </a:r>
          <a:endParaRPr lang="en-US" sz="1300" b="1" kern="1200" noProof="0" dirty="0"/>
        </a:p>
      </dsp:txBody>
      <dsp:txXfrm>
        <a:off x="648125" y="45691"/>
        <a:ext cx="1097814" cy="840199"/>
      </dsp:txXfrm>
    </dsp:sp>
    <dsp:sp modelId="{6F402F12-A8D6-49C2-8902-D74773F01B08}">
      <dsp:nvSpPr>
        <dsp:cNvPr id="0" name=""/>
        <dsp:cNvSpPr/>
      </dsp:nvSpPr>
      <dsp:spPr>
        <a:xfrm>
          <a:off x="1791392" y="1024455"/>
          <a:ext cx="577735" cy="9311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2D3939-BEB2-4E8B-90F4-A50742D63A36}">
      <dsp:nvSpPr>
        <dsp:cNvPr id="0" name=""/>
        <dsp:cNvSpPr/>
      </dsp:nvSpPr>
      <dsp:spPr>
        <a:xfrm>
          <a:off x="602672" y="1024455"/>
          <a:ext cx="1188720" cy="93110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noProof="0" dirty="0" smtClean="0"/>
            <a:t>Economic Revolution</a:t>
          </a:r>
          <a:endParaRPr lang="en-US" sz="1300" b="1" kern="1200" noProof="0" dirty="0"/>
        </a:p>
      </dsp:txBody>
      <dsp:txXfrm>
        <a:off x="648125" y="1069908"/>
        <a:ext cx="1097814" cy="8401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88C4C-F028-406D-8AB4-72D370A14964}">
      <dsp:nvSpPr>
        <dsp:cNvPr id="0" name=""/>
        <dsp:cNvSpPr/>
      </dsp:nvSpPr>
      <dsp:spPr>
        <a:xfrm>
          <a:off x="3602053" y="0"/>
          <a:ext cx="6534932" cy="47243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571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 smtClean="0">
              <a:solidFill>
                <a:srgbClr val="FF0000"/>
              </a:solidFill>
            </a:rPr>
            <a:t>“Unprecedented Stresses”</a:t>
          </a:r>
          <a:endParaRPr lang="en-US" sz="1600" kern="1200" noProof="0" dirty="0">
            <a:solidFill>
              <a:srgbClr val="FF0000"/>
            </a:solidFill>
          </a:endParaRPr>
        </a:p>
        <a:p>
          <a:pPr marL="0" lvl="2" indent="531813" algn="l" defTabSz="958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 smtClean="0">
              <a:solidFill>
                <a:schemeClr val="tx1"/>
              </a:solidFill>
            </a:rPr>
            <a:t>Adapting to new rules of the game</a:t>
          </a:r>
          <a:endParaRPr lang="en-US" sz="1600" kern="1200" noProof="0" dirty="0">
            <a:solidFill>
              <a:schemeClr val="tx1"/>
            </a:solidFill>
          </a:endParaRPr>
        </a:p>
        <a:p>
          <a:pPr marL="0" lvl="2" indent="531813" algn="l" defTabSz="958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 smtClean="0">
              <a:solidFill>
                <a:schemeClr val="tx1"/>
              </a:solidFill>
            </a:rPr>
            <a:t>Growing disparities</a:t>
          </a:r>
          <a:endParaRPr lang="en-US" sz="1600" kern="1200" noProof="0" dirty="0">
            <a:solidFill>
              <a:schemeClr val="tx1"/>
            </a:solidFill>
          </a:endParaRPr>
        </a:p>
        <a:p>
          <a:pPr marL="0" lvl="2" indent="531813" algn="l" defTabSz="958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 smtClean="0">
              <a:solidFill>
                <a:schemeClr val="tx1"/>
              </a:solidFill>
            </a:rPr>
            <a:t>Turbulence and fragility</a:t>
          </a:r>
          <a:endParaRPr lang="en-US" sz="1600" kern="1200" noProof="0" dirty="0">
            <a:solidFill>
              <a:schemeClr val="tx1"/>
            </a:solidFill>
          </a:endParaRPr>
        </a:p>
        <a:p>
          <a:pPr marL="0" lvl="2" indent="531813" algn="l" defTabSz="958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 smtClean="0">
              <a:solidFill>
                <a:schemeClr val="tx1"/>
              </a:solidFill>
            </a:rPr>
            <a:t>Excessive trust in the Market and resulting complacency.</a:t>
          </a:r>
          <a:endParaRPr lang="en-US" sz="1600" kern="1200" noProof="0" dirty="0">
            <a:solidFill>
              <a:schemeClr val="tx1"/>
            </a:solidFill>
          </a:endParaRPr>
        </a:p>
        <a:p>
          <a:pPr marL="0" lvl="1" indent="531813" algn="l" defTabSz="958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noProof="0" dirty="0">
            <a:solidFill>
              <a:schemeClr val="tx1"/>
            </a:solidFill>
          </a:endParaRPr>
        </a:p>
        <a:p>
          <a:pPr marL="0" lvl="1" indent="531813" algn="l" defTabSz="958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noProof="0" dirty="0">
            <a:solidFill>
              <a:schemeClr val="tx1"/>
            </a:solidFill>
          </a:endParaRPr>
        </a:p>
        <a:p>
          <a:pPr marL="571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 smtClean="0">
              <a:solidFill>
                <a:srgbClr val="00B050"/>
              </a:solidFill>
            </a:rPr>
            <a:t>“ Unprecedented Opportunities”</a:t>
          </a:r>
          <a:endParaRPr lang="en-US" sz="1600" kern="1200" noProof="0" dirty="0">
            <a:solidFill>
              <a:srgbClr val="00B050"/>
            </a:solidFill>
          </a:endParaRPr>
        </a:p>
        <a:p>
          <a:pPr marL="114300" lvl="2" indent="417513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 smtClean="0">
              <a:solidFill>
                <a:schemeClr val="tx1"/>
              </a:solidFill>
            </a:rPr>
            <a:t>New products, New Markets</a:t>
          </a:r>
          <a:endParaRPr lang="en-US" sz="1600" kern="1200" noProof="0" dirty="0">
            <a:solidFill>
              <a:schemeClr val="tx1"/>
            </a:solidFill>
          </a:endParaRPr>
        </a:p>
        <a:p>
          <a:pPr marL="114300" lvl="2" indent="417513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 smtClean="0">
              <a:solidFill>
                <a:schemeClr val="tx1"/>
              </a:solidFill>
            </a:rPr>
            <a:t>New ways of doing things</a:t>
          </a:r>
          <a:endParaRPr lang="en-US" sz="1600" kern="1200" noProof="0" dirty="0">
            <a:solidFill>
              <a:schemeClr val="tx1"/>
            </a:solidFill>
          </a:endParaRPr>
        </a:p>
        <a:p>
          <a:pPr marL="114300" lvl="2" indent="417513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 smtClean="0">
              <a:solidFill>
                <a:schemeClr val="tx1"/>
              </a:solidFill>
            </a:rPr>
            <a:t>Demise of Inflation</a:t>
          </a:r>
          <a:endParaRPr lang="en-US" sz="1600" kern="1200" noProof="0" dirty="0">
            <a:solidFill>
              <a:schemeClr val="tx1"/>
            </a:solidFill>
          </a:endParaRPr>
        </a:p>
        <a:p>
          <a:pPr marL="114300" lvl="2" indent="417513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 smtClean="0">
              <a:solidFill>
                <a:schemeClr val="tx1"/>
              </a:solidFill>
            </a:rPr>
            <a:t>Higher productivity growth</a:t>
          </a:r>
          <a:endParaRPr lang="en-US" sz="1600" kern="1200" noProof="0" dirty="0">
            <a:solidFill>
              <a:schemeClr val="tx1"/>
            </a:solidFill>
          </a:endParaRPr>
        </a:p>
        <a:p>
          <a:pPr marL="114300" lvl="2" indent="417513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 smtClean="0">
              <a:solidFill>
                <a:schemeClr val="tx1"/>
              </a:solidFill>
            </a:rPr>
            <a:t>CATCH UP Opportunities</a:t>
          </a:r>
          <a:endParaRPr lang="en-US" sz="1600" kern="1200" noProof="0" dirty="0">
            <a:solidFill>
              <a:schemeClr val="tx1"/>
            </a:solidFill>
          </a:endParaRPr>
        </a:p>
      </dsp:txBody>
      <dsp:txXfrm>
        <a:off x="3602053" y="590550"/>
        <a:ext cx="4763282" cy="3543299"/>
      </dsp:txXfrm>
    </dsp:sp>
    <dsp:sp modelId="{F9E9F821-9EE7-451A-BF6A-D7BB4DD71EB5}">
      <dsp:nvSpPr>
        <dsp:cNvPr id="0" name=""/>
        <dsp:cNvSpPr/>
      </dsp:nvSpPr>
      <dsp:spPr>
        <a:xfrm>
          <a:off x="70505" y="0"/>
          <a:ext cx="3528239" cy="4724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5400" b="1" kern="1200" dirty="0" smtClean="0">
              <a:solidFill>
                <a:srgbClr val="7030A0"/>
              </a:solidFill>
            </a:rPr>
            <a:t>“New </a:t>
          </a:r>
          <a:r>
            <a:rPr lang="pt-PT" sz="5400" b="1" kern="1200" dirty="0" err="1" smtClean="0">
              <a:solidFill>
                <a:srgbClr val="7030A0"/>
              </a:solidFill>
            </a:rPr>
            <a:t>World</a:t>
          </a:r>
          <a:r>
            <a:rPr lang="pt-PT" sz="5400" b="1" kern="1200" dirty="0" smtClean="0">
              <a:solidFill>
                <a:srgbClr val="7030A0"/>
              </a:solidFill>
            </a:rPr>
            <a:t>” </a:t>
          </a:r>
          <a:r>
            <a:rPr lang="pt-PT" sz="5400" b="1" kern="1200" dirty="0" err="1" smtClean="0">
              <a:solidFill>
                <a:srgbClr val="7030A0"/>
              </a:solidFill>
            </a:rPr>
            <a:t>Economy</a:t>
          </a:r>
          <a:endParaRPr lang="pt-PT" sz="5400" b="1" kern="1200" dirty="0">
            <a:solidFill>
              <a:srgbClr val="7030A0"/>
            </a:solidFill>
          </a:endParaRPr>
        </a:p>
      </dsp:txBody>
      <dsp:txXfrm>
        <a:off x="242739" y="172234"/>
        <a:ext cx="3183771" cy="43799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440AE9-9E09-4EDA-A0A0-0AAC1FD54CF9}">
      <dsp:nvSpPr>
        <dsp:cNvPr id="0" name=""/>
        <dsp:cNvSpPr/>
      </dsp:nvSpPr>
      <dsp:spPr>
        <a:xfrm>
          <a:off x="1791392" y="238"/>
          <a:ext cx="577735" cy="9311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065CA-4936-46ED-AE36-AA7332211155}">
      <dsp:nvSpPr>
        <dsp:cNvPr id="0" name=""/>
        <dsp:cNvSpPr/>
      </dsp:nvSpPr>
      <dsp:spPr>
        <a:xfrm>
          <a:off x="602672" y="238"/>
          <a:ext cx="1188720" cy="93110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noProof="0" dirty="0" smtClean="0"/>
            <a:t>Technological Revolution</a:t>
          </a:r>
          <a:endParaRPr lang="pt-PT" sz="1300" b="1" kern="1200" dirty="0"/>
        </a:p>
      </dsp:txBody>
      <dsp:txXfrm>
        <a:off x="648125" y="45691"/>
        <a:ext cx="1097814" cy="840199"/>
      </dsp:txXfrm>
    </dsp:sp>
    <dsp:sp modelId="{6F402F12-A8D6-49C2-8902-D74773F01B08}">
      <dsp:nvSpPr>
        <dsp:cNvPr id="0" name=""/>
        <dsp:cNvSpPr/>
      </dsp:nvSpPr>
      <dsp:spPr>
        <a:xfrm>
          <a:off x="1791392" y="1024455"/>
          <a:ext cx="577735" cy="9311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2D3939-BEB2-4E8B-90F4-A50742D63A36}">
      <dsp:nvSpPr>
        <dsp:cNvPr id="0" name=""/>
        <dsp:cNvSpPr/>
      </dsp:nvSpPr>
      <dsp:spPr>
        <a:xfrm>
          <a:off x="602672" y="1024455"/>
          <a:ext cx="1188720" cy="93110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noProof="0" dirty="0" smtClean="0"/>
            <a:t>Economic Revolution</a:t>
          </a:r>
          <a:endParaRPr lang="pt-PT" sz="1300" b="1" kern="1200" dirty="0"/>
        </a:p>
      </dsp:txBody>
      <dsp:txXfrm>
        <a:off x="648125" y="1069908"/>
        <a:ext cx="1097814" cy="8401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440AE9-9E09-4EDA-A0A0-0AAC1FD54CF9}">
      <dsp:nvSpPr>
        <dsp:cNvPr id="0" name=""/>
        <dsp:cNvSpPr/>
      </dsp:nvSpPr>
      <dsp:spPr>
        <a:xfrm>
          <a:off x="1791392" y="238"/>
          <a:ext cx="577735" cy="9311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065CA-4936-46ED-AE36-AA7332211155}">
      <dsp:nvSpPr>
        <dsp:cNvPr id="0" name=""/>
        <dsp:cNvSpPr/>
      </dsp:nvSpPr>
      <dsp:spPr>
        <a:xfrm>
          <a:off x="602672" y="238"/>
          <a:ext cx="1188720" cy="93110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300" b="1" kern="1200" dirty="0" err="1" smtClean="0"/>
            <a:t>Technological</a:t>
          </a:r>
          <a:endParaRPr lang="pt-PT" sz="1300" b="1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300" b="1" kern="1200" dirty="0" err="1" smtClean="0"/>
            <a:t>Revolution</a:t>
          </a:r>
          <a:endParaRPr lang="pt-PT" sz="1300" b="1" kern="1200" dirty="0"/>
        </a:p>
      </dsp:txBody>
      <dsp:txXfrm>
        <a:off x="648125" y="45691"/>
        <a:ext cx="1097814" cy="840199"/>
      </dsp:txXfrm>
    </dsp:sp>
    <dsp:sp modelId="{6F402F12-A8D6-49C2-8902-D74773F01B08}">
      <dsp:nvSpPr>
        <dsp:cNvPr id="0" name=""/>
        <dsp:cNvSpPr/>
      </dsp:nvSpPr>
      <dsp:spPr>
        <a:xfrm>
          <a:off x="1791392" y="1024455"/>
          <a:ext cx="577735" cy="9311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2D3939-BEB2-4E8B-90F4-A50742D63A36}">
      <dsp:nvSpPr>
        <dsp:cNvPr id="0" name=""/>
        <dsp:cNvSpPr/>
      </dsp:nvSpPr>
      <dsp:spPr>
        <a:xfrm>
          <a:off x="602672" y="1024455"/>
          <a:ext cx="1188720" cy="93110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300" b="1" kern="1200" dirty="0" err="1" smtClean="0"/>
            <a:t>Economic</a:t>
          </a:r>
          <a:r>
            <a:rPr lang="pt-PT" sz="1300" b="1" kern="1200" dirty="0" smtClean="0"/>
            <a:t> </a:t>
          </a:r>
          <a:r>
            <a:rPr lang="pt-PT" sz="1300" b="1" kern="1200" dirty="0" err="1" smtClean="0"/>
            <a:t>Revolution</a:t>
          </a:r>
          <a:endParaRPr lang="pt-PT" sz="1300" b="1" kern="1200" dirty="0"/>
        </a:p>
      </dsp:txBody>
      <dsp:txXfrm>
        <a:off x="648125" y="1069908"/>
        <a:ext cx="1097814" cy="8401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E6A154-BD4D-48F7-8C74-6F7A05EEEE4D}">
      <dsp:nvSpPr>
        <dsp:cNvPr id="0" name=""/>
        <dsp:cNvSpPr/>
      </dsp:nvSpPr>
      <dsp:spPr>
        <a:xfrm>
          <a:off x="2997455" y="1116"/>
          <a:ext cx="4695590" cy="228376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5715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noProof="0" dirty="0" smtClean="0">
              <a:solidFill>
                <a:srgbClr val="FF0000"/>
              </a:solidFill>
            </a:rPr>
            <a:t>“ </a:t>
          </a:r>
          <a:r>
            <a:rPr lang="en-US" sz="1600" kern="1200" noProof="0" dirty="0" smtClean="0">
              <a:solidFill>
                <a:srgbClr val="FF0000"/>
              </a:solidFill>
            </a:rPr>
            <a:t>Unprecedented Stresses”</a:t>
          </a:r>
          <a:endParaRPr lang="en-US" sz="1600" kern="1200" noProof="0" dirty="0">
            <a:solidFill>
              <a:srgbClr val="FF0000"/>
            </a:solidFill>
          </a:endParaRPr>
        </a:p>
        <a:p>
          <a:pPr marL="571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noProof="0" dirty="0">
            <a:solidFill>
              <a:srgbClr val="FF0000"/>
            </a:solidFill>
          </a:endParaRPr>
        </a:p>
        <a:p>
          <a:pPr marL="57150" lvl="1" indent="212725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0" kern="1200" noProof="0" dirty="0" smtClean="0"/>
            <a:t>Urbanization         FOOD          Energy</a:t>
          </a:r>
          <a:endParaRPr lang="en-US" sz="1400" b="0" kern="1200" noProof="0" dirty="0">
            <a:solidFill>
              <a:srgbClr val="FF0000"/>
            </a:solidFill>
          </a:endParaRPr>
        </a:p>
        <a:p>
          <a:pPr marL="57150" lvl="2" indent="212725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0" kern="1200" noProof="0" dirty="0" smtClean="0"/>
            <a:t>Infectious Diseases       Deforestation            Fisheries Depletion</a:t>
          </a:r>
          <a:endParaRPr lang="en-US" sz="1400" b="0" kern="1200" noProof="0" dirty="0"/>
        </a:p>
        <a:p>
          <a:pPr marL="57150" lvl="2" indent="212725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0" kern="1200" noProof="0" dirty="0" smtClean="0"/>
            <a:t>Biodiversity Losses    Maritime Pollution   Water scarcity</a:t>
          </a:r>
          <a:endParaRPr lang="en-US" sz="1400" b="0" kern="1200" noProof="0" dirty="0"/>
        </a:p>
        <a:p>
          <a:pPr marL="57150" lvl="2" indent="212725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0" kern="1200" noProof="0" dirty="0" smtClean="0"/>
            <a:t>Aging Population        Migration          Poverty</a:t>
          </a:r>
          <a:endParaRPr lang="en-US" sz="1400" b="0" kern="1200" noProof="0" dirty="0"/>
        </a:p>
        <a:p>
          <a:pPr marL="114300" lvl="2" indent="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PT" sz="700" kern="1200" dirty="0"/>
        </a:p>
      </dsp:txBody>
      <dsp:txXfrm>
        <a:off x="2997455" y="286587"/>
        <a:ext cx="3839177" cy="1712825"/>
      </dsp:txXfrm>
    </dsp:sp>
    <dsp:sp modelId="{041AE829-4C47-45E8-9B96-58DD6A88034C}">
      <dsp:nvSpPr>
        <dsp:cNvPr id="0" name=""/>
        <dsp:cNvSpPr/>
      </dsp:nvSpPr>
      <dsp:spPr>
        <a:xfrm>
          <a:off x="9" y="0"/>
          <a:ext cx="2994302" cy="22837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noProof="0" dirty="0" smtClean="0">
              <a:solidFill>
                <a:srgbClr val="7030A0"/>
              </a:solidFill>
            </a:rPr>
            <a:t>Demographic Explosion</a:t>
          </a:r>
          <a:endParaRPr lang="en-US" sz="3400" b="1" kern="1200" noProof="0" dirty="0">
            <a:solidFill>
              <a:srgbClr val="7030A0"/>
            </a:solidFill>
          </a:endParaRPr>
        </a:p>
      </dsp:txBody>
      <dsp:txXfrm>
        <a:off x="111493" y="111484"/>
        <a:ext cx="2771334" cy="20607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88C4C-F028-406D-8AB4-72D370A14964}">
      <dsp:nvSpPr>
        <dsp:cNvPr id="0" name=""/>
        <dsp:cNvSpPr/>
      </dsp:nvSpPr>
      <dsp:spPr>
        <a:xfrm>
          <a:off x="2580575" y="1153"/>
          <a:ext cx="4681742" cy="23598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571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kern="1200" dirty="0" smtClean="0">
              <a:solidFill>
                <a:srgbClr val="FF0000"/>
              </a:solidFill>
            </a:rPr>
            <a:t>“</a:t>
          </a:r>
          <a:r>
            <a:rPr lang="en-US" sz="1600" kern="1200" noProof="0" dirty="0" smtClean="0">
              <a:solidFill>
                <a:srgbClr val="FF0000"/>
              </a:solidFill>
            </a:rPr>
            <a:t>Unprecedented Stresses”</a:t>
          </a:r>
          <a:endParaRPr lang="en-US" sz="1600" kern="1200" noProof="0" dirty="0">
            <a:solidFill>
              <a:srgbClr val="FF0000"/>
            </a:solidFill>
          </a:endParaRPr>
        </a:p>
        <a:p>
          <a:pPr marL="0" lvl="2" indent="269875" algn="l" defTabSz="958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0" dirty="0" smtClean="0">
              <a:solidFill>
                <a:schemeClr val="tx1"/>
              </a:solidFill>
            </a:rPr>
            <a:t>Adapting to new rules of the game</a:t>
          </a:r>
          <a:endParaRPr lang="en-US" sz="1200" kern="1200" noProof="0" dirty="0">
            <a:solidFill>
              <a:schemeClr val="tx1"/>
            </a:solidFill>
          </a:endParaRPr>
        </a:p>
        <a:p>
          <a:pPr marL="0" lvl="2" indent="269875" algn="l" defTabSz="958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0" dirty="0" smtClean="0">
              <a:solidFill>
                <a:schemeClr val="tx1"/>
              </a:solidFill>
            </a:rPr>
            <a:t>Growing disparities</a:t>
          </a:r>
          <a:endParaRPr lang="en-US" sz="1200" kern="1200" noProof="0" dirty="0">
            <a:solidFill>
              <a:schemeClr val="tx1"/>
            </a:solidFill>
          </a:endParaRPr>
        </a:p>
        <a:p>
          <a:pPr marL="0" lvl="2" indent="269875" algn="l" defTabSz="958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0" dirty="0" smtClean="0">
              <a:solidFill>
                <a:schemeClr val="tx1"/>
              </a:solidFill>
            </a:rPr>
            <a:t>Turbulence and fragility</a:t>
          </a:r>
          <a:endParaRPr lang="en-US" sz="1200" kern="1200" noProof="0" dirty="0">
            <a:solidFill>
              <a:schemeClr val="tx1"/>
            </a:solidFill>
          </a:endParaRPr>
        </a:p>
        <a:p>
          <a:pPr marL="0" lvl="2" indent="269875" algn="l" defTabSz="958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0" dirty="0" smtClean="0">
              <a:solidFill>
                <a:schemeClr val="tx1"/>
              </a:solidFill>
            </a:rPr>
            <a:t>Excessive trust in the Market and resulting complacency.</a:t>
          </a:r>
          <a:endParaRPr lang="en-US" sz="1200" kern="1200" noProof="0" dirty="0">
            <a:solidFill>
              <a:schemeClr val="tx1"/>
            </a:solidFill>
          </a:endParaRPr>
        </a:p>
        <a:p>
          <a:pPr marL="0" lvl="1" indent="269875" algn="l" defTabSz="958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noProof="0" dirty="0">
            <a:solidFill>
              <a:schemeClr val="tx1"/>
            </a:solidFill>
          </a:endParaRPr>
        </a:p>
        <a:p>
          <a:pPr marL="0" lvl="1" indent="0" algn="l" defTabSz="958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 smtClean="0">
              <a:solidFill>
                <a:srgbClr val="00B050"/>
              </a:solidFill>
            </a:rPr>
            <a:t>“ Unprecedented Opportunities”</a:t>
          </a:r>
          <a:endParaRPr lang="en-US" sz="1600" kern="1200" noProof="0" dirty="0">
            <a:solidFill>
              <a:schemeClr val="tx1"/>
            </a:solidFill>
          </a:endParaRPr>
        </a:p>
        <a:p>
          <a:pPr marL="114300" lvl="2" indent="417513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0" dirty="0" smtClean="0">
              <a:solidFill>
                <a:schemeClr val="tx1"/>
              </a:solidFill>
            </a:rPr>
            <a:t>New products, New Markets</a:t>
          </a:r>
          <a:endParaRPr lang="en-US" sz="1200" kern="1200" noProof="0" dirty="0">
            <a:solidFill>
              <a:schemeClr val="tx1"/>
            </a:solidFill>
          </a:endParaRPr>
        </a:p>
        <a:p>
          <a:pPr marL="114300" lvl="2" indent="417513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0" dirty="0" smtClean="0">
              <a:solidFill>
                <a:schemeClr val="tx1"/>
              </a:solidFill>
            </a:rPr>
            <a:t>New ways of doing things</a:t>
          </a:r>
          <a:endParaRPr lang="en-US" sz="1200" kern="1200" noProof="0" dirty="0">
            <a:solidFill>
              <a:schemeClr val="tx1"/>
            </a:solidFill>
          </a:endParaRPr>
        </a:p>
        <a:p>
          <a:pPr marL="114300" lvl="2" indent="417513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0" dirty="0" smtClean="0">
              <a:solidFill>
                <a:schemeClr val="tx1"/>
              </a:solidFill>
            </a:rPr>
            <a:t>Demise of Inflation</a:t>
          </a:r>
          <a:endParaRPr lang="en-US" sz="1200" kern="1200" noProof="0" dirty="0">
            <a:solidFill>
              <a:schemeClr val="tx1"/>
            </a:solidFill>
          </a:endParaRPr>
        </a:p>
        <a:p>
          <a:pPr marL="114300" lvl="2" indent="417513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0" dirty="0" smtClean="0">
              <a:solidFill>
                <a:schemeClr val="tx1"/>
              </a:solidFill>
            </a:rPr>
            <a:t>Higher productivity growth</a:t>
          </a:r>
          <a:endParaRPr lang="en-US" sz="1200" kern="1200" noProof="0" dirty="0">
            <a:solidFill>
              <a:schemeClr val="tx1"/>
            </a:solidFill>
          </a:endParaRPr>
        </a:p>
        <a:p>
          <a:pPr marL="114300" lvl="2" indent="417513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0" dirty="0" smtClean="0">
              <a:solidFill>
                <a:schemeClr val="tx1"/>
              </a:solidFill>
            </a:rPr>
            <a:t>CATCH UP Opportunities</a:t>
          </a:r>
          <a:endParaRPr lang="en-US" sz="1200" kern="1200" noProof="0" dirty="0">
            <a:solidFill>
              <a:schemeClr val="tx1"/>
            </a:solidFill>
          </a:endParaRPr>
        </a:p>
      </dsp:txBody>
      <dsp:txXfrm>
        <a:off x="2580575" y="296140"/>
        <a:ext cx="3796782" cy="1769919"/>
      </dsp:txXfrm>
    </dsp:sp>
    <dsp:sp modelId="{F9E9F821-9EE7-451A-BF6A-D7BB4DD71EB5}">
      <dsp:nvSpPr>
        <dsp:cNvPr id="0" name=""/>
        <dsp:cNvSpPr/>
      </dsp:nvSpPr>
      <dsp:spPr>
        <a:xfrm>
          <a:off x="50511" y="1153"/>
          <a:ext cx="2527694" cy="23598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900" b="1" kern="1200" dirty="0" smtClean="0">
              <a:solidFill>
                <a:srgbClr val="7030A0"/>
              </a:solidFill>
            </a:rPr>
            <a:t>“New </a:t>
          </a:r>
          <a:r>
            <a:rPr lang="pt-PT" sz="3900" b="1" kern="1200" dirty="0" err="1" smtClean="0">
              <a:solidFill>
                <a:srgbClr val="7030A0"/>
              </a:solidFill>
            </a:rPr>
            <a:t>World</a:t>
          </a:r>
          <a:r>
            <a:rPr lang="pt-PT" sz="3900" b="1" kern="1200" dirty="0" smtClean="0">
              <a:solidFill>
                <a:srgbClr val="7030A0"/>
              </a:solidFill>
            </a:rPr>
            <a:t>” </a:t>
          </a:r>
          <a:r>
            <a:rPr lang="pt-PT" sz="3900" b="1" kern="1200" dirty="0" err="1" smtClean="0">
              <a:solidFill>
                <a:srgbClr val="7030A0"/>
              </a:solidFill>
            </a:rPr>
            <a:t>Economy</a:t>
          </a:r>
          <a:endParaRPr lang="pt-PT" sz="3900" b="1" kern="1200" dirty="0">
            <a:solidFill>
              <a:srgbClr val="7030A0"/>
            </a:solidFill>
          </a:endParaRPr>
        </a:p>
      </dsp:txBody>
      <dsp:txXfrm>
        <a:off x="165711" y="116353"/>
        <a:ext cx="2297294" cy="21294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828800"/>
            <a:ext cx="8458200" cy="3962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pt-PT" noProof="0" smtClean="0"/>
              <a:t>Click to edit Master subtitle style</a:t>
            </a:r>
          </a:p>
        </p:txBody>
      </p:sp>
      <p:pic>
        <p:nvPicPr>
          <p:cNvPr id="3078" name="Picture 6" descr="NAIS-20-20SIG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5" b="38072"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2551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  <p:extLst>
      <p:ext uri="{BB962C8B-B14F-4D97-AF65-F5344CB8AC3E}">
        <p14:creationId xmlns:p14="http://schemas.microsoft.com/office/powerpoint/2010/main" val="1276566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4343400" cy="48006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343400" cy="48006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72449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5459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78840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4735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  <p:extLst>
      <p:ext uri="{BB962C8B-B14F-4D97-AF65-F5344CB8AC3E}">
        <p14:creationId xmlns:p14="http://schemas.microsoft.com/office/powerpoint/2010/main" val="174685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  <p:extLst>
      <p:ext uri="{BB962C8B-B14F-4D97-AF65-F5344CB8AC3E}">
        <p14:creationId xmlns:p14="http://schemas.microsoft.com/office/powerpoint/2010/main" val="830613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1651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365125"/>
            <a:ext cx="2209800" cy="5807075"/>
          </a:xfrm>
          <a:prstGeom prst="rect">
            <a:avLst/>
          </a:prstGeo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" y="365125"/>
            <a:ext cx="6477000" cy="580707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1384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D766F-1CE3-437F-84A0-2176A0F04096}" type="slidenum">
              <a:rPr lang="en-US" altLang="pt-PT"/>
              <a:pPr/>
              <a:t>‹nº›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65528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B76E4-C5CB-437A-B149-25485336F165}" type="slidenum">
              <a:rPr lang="en-US" altLang="pt-PT"/>
              <a:pPr/>
              <a:t>‹nº›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06115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F10BD8-1967-40A6-81C2-D6BC196B12D4}" type="slidenum">
              <a:rPr lang="en-US" altLang="pt-PT"/>
              <a:pPr/>
              <a:t>‹nº›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3967690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F7596-8F78-4F05-AD15-7A256F90132A}" type="slidenum">
              <a:rPr lang="en-US" altLang="pt-PT"/>
              <a:pPr/>
              <a:t>‹nº›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325198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94D091-0E96-4316-819F-28537D354657}" type="slidenum">
              <a:rPr lang="en-US" altLang="pt-PT"/>
              <a:pPr/>
              <a:t>‹nº›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950873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47A9B-A8BC-4E22-97F9-C7EB99BF47BE}" type="slidenum">
              <a:rPr lang="en-US" altLang="pt-PT"/>
              <a:pPr/>
              <a:t>‹nº›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487130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45AAC3-08D2-45FC-87C2-F08C9147C6C3}" type="slidenum">
              <a:rPr lang="en-US" altLang="pt-PT"/>
              <a:pPr/>
              <a:t>‹nº›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2188139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D9ED7-C222-4E70-928C-F15C5779D105}" type="slidenum">
              <a:rPr lang="en-US" altLang="pt-PT"/>
              <a:pPr/>
              <a:t>‹nº›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876161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BC8150-0BD8-4AAA-B360-B3125149FF7B}" type="slidenum">
              <a:rPr lang="en-US" altLang="pt-PT"/>
              <a:pPr/>
              <a:t>‹nº›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39416512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F25183-0D44-458E-8AD1-6F02145A7FB7}" type="slidenum">
              <a:rPr lang="en-US" altLang="pt-PT"/>
              <a:pPr/>
              <a:t>‹nº›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700148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365125"/>
            <a:ext cx="2057400" cy="5761038"/>
          </a:xfrm>
          <a:prstGeom prst="rect">
            <a:avLst/>
          </a:prstGeo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365125"/>
            <a:ext cx="6019800" cy="576103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1B4481-5EE2-4955-B013-D939A808101B}" type="slidenum">
              <a:rPr lang="en-US" altLang="pt-PT"/>
              <a:pPr/>
              <a:t>‹nº›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38228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8839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/>
              <a:t>Click to edit Master text styles</a:t>
            </a:r>
          </a:p>
          <a:p>
            <a:pPr lvl="0"/>
            <a:endParaRPr lang="en-US" altLang="pt-PT" smtClean="0"/>
          </a:p>
          <a:p>
            <a:pPr lvl="0"/>
            <a:endParaRPr lang="en-US" altLang="pt-PT" smtClean="0"/>
          </a:p>
        </p:txBody>
      </p:sp>
      <p:pic>
        <p:nvPicPr>
          <p:cNvPr id="1031" name="Picture 7" descr="NAIS-20-20SIGN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30" b="38072"/>
          <a:stretch>
            <a:fillRect/>
          </a:stretch>
        </p:blipFill>
        <p:spPr bwMode="auto">
          <a:xfrm>
            <a:off x="0" y="0"/>
            <a:ext cx="91440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NAIS-20-20SIG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698"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/>
              <a:t>Click to edit Master text styles</a:t>
            </a:r>
          </a:p>
          <a:p>
            <a:pPr lvl="1"/>
            <a:r>
              <a:rPr lang="en-US" altLang="pt-PT" smtClean="0"/>
              <a:t>Second level</a:t>
            </a:r>
          </a:p>
          <a:p>
            <a:pPr lvl="2"/>
            <a:r>
              <a:rPr lang="en-US" altLang="pt-PT" smtClean="0"/>
              <a:t>Third level</a:t>
            </a:r>
          </a:p>
          <a:p>
            <a:pPr lvl="3"/>
            <a:r>
              <a:rPr lang="en-US" altLang="pt-PT" smtClean="0"/>
              <a:t>Fourth level</a:t>
            </a:r>
          </a:p>
          <a:p>
            <a:pPr lvl="4"/>
            <a:r>
              <a:rPr lang="en-US" altLang="pt-PT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pt-PT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pt-PT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C1EF39B-A238-4929-89FA-B4CB4370D7D6}" type="slidenum">
              <a:rPr lang="en-US" altLang="pt-PT"/>
              <a:pPr/>
              <a:t>‹nº›</a:t>
            </a:fld>
            <a:endParaRPr lang="en-US" alt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is.org/Articles/Pages/Challenge-20-20.asp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cnm.tiged.org/challenge2014/gues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886700" cy="1325563"/>
          </a:xfrm>
        </p:spPr>
        <p:txBody>
          <a:bodyPr/>
          <a:lstStyle/>
          <a:p>
            <a:r>
              <a:rPr lang="en-US" altLang="pt-PT" b="1" dirty="0" smtClean="0">
                <a:latin typeface="Times New Roman" panose="02020603050405020304" pitchFamily="18" charset="0"/>
              </a:rPr>
              <a:t>International </a:t>
            </a:r>
            <a:r>
              <a:rPr lang="en-US" altLang="pt-PT" b="1" dirty="0" err="1" smtClean="0">
                <a:latin typeface="Times New Roman" panose="02020603050405020304" pitchFamily="18" charset="0"/>
              </a:rPr>
              <a:t>Labour</a:t>
            </a:r>
            <a:r>
              <a:rPr lang="en-US" altLang="pt-PT" b="1" dirty="0" smtClean="0">
                <a:latin typeface="Times New Roman" panose="02020603050405020304" pitchFamily="18" charset="0"/>
              </a:rPr>
              <a:t> and Migration Rules</a:t>
            </a:r>
            <a:endParaRPr lang="en-US" dirty="0"/>
          </a:p>
        </p:txBody>
      </p:sp>
      <p:sp>
        <p:nvSpPr>
          <p:cNvPr id="3" name="AutoShape 2" descr="data:image/jpeg;base64,/9j/4AAQSkZJRgABAQAAAQABAAD/2wCEAAkGBxASDxAPDxQPDxAQDw8PDw8PDQ8PDw0PFREWFhQSFBQYHCggGBolGxQUITEhJSkrLi4uFx8zODMsNygtLisBCgoKDg0OFxAQFywcHBwsLCwsLCwsLCwsLCwsLCwsLCwsLCwsLCwsLCwsLCwsLCwsLCwsLCwsLCwsLCwsLCwsLP/AABEIAKAA8AMBEQACEQEDEQH/xAAbAAACAwEBAQAAAAAAAAAAAAACAwQFBgEHAP/EADUQAAIBAgQFAwEHAgcAAAAAAAECAAMRBAUSIQYxQVFxEyJhgRQyQlKRobHB0QcVIyRi8PH/xAAbAQACAwEBAQAAAAAAAAAAAAACAwABBAUGB//EACsRAAIDAAICAQQCAQQDAAAAAAABAgMRBCESMQUTIjJBQlEUUmFxkSMzgf/aAAwDAQACEQMRAD8Ago09gfP2hymWLaGKZAWgryysDV/rBaKQXq/STC9Z1axlYieTQz7R3leIXmxgxP8A53k8C/qheveTxJ9TRivKaJo1XghaMVpWF6GGlYXp3VIXp9qkJpwtITToaUWmfEyF6CTIQUxkKEMZZNFM0otMUzSYXotjKC0WzSi0IcyiyPUMgSItSUxiEMYAaJ6GdAwtDlaQW0GGkBwINLKw7qlFYfapCYdDSEwIPIVgQaQHBitIUOR5WF6NFSDhaZAr8RYZKootUX1CbaBclT89ol3Q8vDezZHh3yr+oo/aWy1IzDMmFrlYXp0vJhema4u4kbChBTUMzXPuvYARN9v0opm/gcNcmTUniRb5HmHrUEqkWLqCR2MOMvJJma6v6VkobuFhqlgacLSE0WzSFCHMsgh2lMsUzSghTPIWmLLysCQp2lF6Icyg0RqkoNEdzAYxE5TN5jY1TIAxgMsHAxICdvIQ+vIQ+vIVh8DIRoMGQFoYpkAaGq0gITVNpRaPKM8xiHGPUpX0679rsDvb9JwORclf5RPccOma40YT94eh5LxLRrkIpIe1yjCx+nedank12/j7PL8r4+7jryktX9l8rx+GLSk4mzz7NS1ABmOyqTz+TFXWKuHkzZweI+TZ4+kjzHOM9rYkqaun2ggBV08+84d3Knb7PW8bhVcdP6a9mm4N4qfXTwtQC1tKONiOwI6zZw+W5NVyOV8n8bFRlfB9+2j0ZKlxOlh59M6WlYXoDNITRNRpCaVWaZitIXP6DnKbSWsdTTKx4jmGxQdQym4MFS0k4ODxjGMIEUTKCFsYIQpzKDQh5TDRGeAxiJ6mbzIximQFjAZAAgZCsOgyFHbyEPryEPgZCggZCmMUywWhimQBooOM80ehQHpnS7tp1flFtzMfNtddex/Z1vieLC61+faSPM6ZnnkewZJo1WSorobMpBBHeNqk4zTQqyCnBxl6Z7Hl2JL0kc7FkBPkielT1aeCuh4TlH+mZfinBmvV03sKdNm79LzNyK/qfadf425UQ3/UzzuoLGcCax4eqix2CYrURl5qwI+N4dPU0BYk4NM9rw1T2g/E9GeB9PBxeQmgPVtzkwmmXz7idKZtTs/c3sL/ABEW3RgdTi/Gzt7l0Zl84+01kVvaDt3v8TC+UrJeJ1lw/wDHqk12bTCUwqgLsByE3xRwLJuT1jmMMBC2MFhCmMphJCmMphJCXMFhpCHMFjETVM3aZmhimQFoYplgNBgyAnQZCjshD68hDt5CHQZAQwZCmhgMgOFBxrgTVw913NM6rdxbeZOZV51nV+IvVV2P+XR5qOc89mHriRb3D6Rlf5IB+j1/LdqNMDloX+BPTR9Hgb//AGS/5KXPEemlept7lCr8RF2qLZ0eHKE5Vw/pnnTU+Znn5J7p6yL6NBk+CVqKEjf11ANt7W3nQ49WwX/Jy+VfKNjS/wBJ6NSNhadc8oz6pWAFzKIk28MpxPmtXQdAK0+V+/mZ77HGPR2fj+NX5fd7PP69Qk3M4Nk3J9nqIRUV0Hg0LVFC89Qt+slSbksBtaUG2eqYa9hed+Po8XZ+XQxjCBQpjKDQtjBDQljKCQpjBDQpzBYaJSmbRDQxTCAaGqZAGGDLBCBkKE43GpSUvUYKo69z2EXZbGtbIZTRO2XjBawcvzClXXVTa/deTL5EldkZrYhX8ayl5NE1Vh6ZtPnFjY7HtL0maJxgc03FMhXKnSTyBgWJuLUfY2lxU05rUYLLM3r0cSPXqVNKsRUDEtb6TiUcmdduTl6PUcjiVXUP6cVr9HoWHxKVaYdCGVhzH9Z24yUlq7R5OdU6Z+MumjyvOcKKdeog3CsbdNp53kw8bGj23Ft+pTGT/YOHW7Lbfcbd5VC2SwOx5FnruGb2Lbb2jbttynpV6PBWL7mVHF1T/bkdyIjkfgb/AIuP/m3+ijGWoMDrt7idV7b9rTKqo/SOk+TJ8vx3pdFtwthlNBbi5Dkj4Mdx4pQMPyVsla8/o0F5qOUC4BFjuJTCTa7RlOMsQFUJ052mTlNKJ2/iq235GCc7zhSes9MkaTg/L9TmqRsuy+Zv4dXes5PynI8YqC/ZuVG06iR5tgO0gSFsYIaFMZQaEuYIaFEwQkKcwWGiSDNoloaphIBoaplgNDAZAToMhWEbH4NKyFKguD+x7iKurjZHxkOoulVPyj7MdTrtga5UWqe35Gx5X+ZyFa+LNx9nopVx51Sf4lkOO6oBCU0Rj+MMdQ8XG0N/JN/xM8PhoR/mSslzt6jn1WZyxvqNyRNvHv8AJGTm8KMV9qzCZxJmz4amrILlm0g3sF2veVzr5Vw6E/GcaF1r8v0vR53Wrs7s7c2Yseu5nBbbes9UoqKSX6NTwNiagqmjzpsCbflI6zrfHWN7H9HE+Zqg61P9oZxxgFVqdRRYuWDHva1jD51SeMD4fkScZQb9AfZFpVsKyCwZUbyepkjXGEotB/WlbVan+j0FaDW5GdHyPL4zOcYL7EU7XYmZ+Q9jn9nV+L6lJncwoacGF7KsuSysGmflyWx/Dy2oL9T+8un8UK5721loY4xCMZiAiFj0EGTwdTW5yxHm+fYh3bUb2JNjORy5tnreHXGEcRAy/C66iqb2JAJ5zHXU5SRqvtUINnpeX4VUQKosBO7CCisR5C61zlrH130qTzsCbeIb6Fwj5SSMOM3rtiVCEkM4uvMaes5U75uzInpP8SmNLcl6NcrbTonAYDGRhISxgMYhRMEIUxlDEiQpmxMS0NVoSAaGqZYDQYaWDgQaQrD7VKKwyHGdCzU6ne6HbtuJxfkoZJTPQfEWbGUP/pmGnNOwXXD+bLQqrUZRUCkEoeTW6GbuPeoezFyuM7ViLbOsZisxZnChUAOikNlUD4E0zrnbDImdTp40k5ezH2se1v5nJzDql9wdj1p42i1W/pFwr6SAdJ26zdwrHGeL2zD8hSraJJ/rs1v+JWNwxUU6G+lrhr3PzczfypNVfe+zj/E0tWuUVkf9zKY/H1KlLDso2pLpuOhB6zHO5yjFr9HTp48K52J/yNVlmcValMFiQeRm2uxuPZxeTxYVzxEbMsPUrOpLe1e/ODNOT9jOPbCmLWdsm4wu9M0yeYhybaEVuMJ+WAZVW9JAjb/Mlc/FYXyYfVl5ItaeKVuR/WPVmmKVLRT5yTUqCmD7RzI5QZvejfxUq4eT9lHXwnrVhTGyJt/eZZQVksOlC36NXm/bL7AZRTp2sNx16x8KYx9HLu5k5+y0XaOMXszXE2dNT/06Rtce4g7m45eJj5N/gsXs7Xx/CUl5yKThWqPXe/Mp7fod5g4sk7GdD5GL+is9JmzvtOsvR55+xTGUEhLGCxiEsYIxCmMFhpDw016KaGqYWgNDVaWA0MDSwcO6pNKw+1SEwg5xQSpSZXIUWvq/KR1mbkwjODTNXEnOuxOK088dbE9d+feeezD1SZ8p3lxedkPQOCs8pIdNQArtqUWBIHY9J3OPapQxPs858jxJeSl7RWcZ4SnWxJrYVBTRl96qdtfcTDyqH5auzdwOR41+E+v6M7TQAOjD3fhPb4maPWp+zfJt5JPoucHXp1KXo1diLAH46TVGalHxZgurnXZ9SBbZbgadIGxLXte/KaK64wRg5F9lr76wsqdcDkAPpGpoySg37JC4vx+ghahTqOtVU8wPptJqK8ZIh107QGPrZF1EQdY/EzruSDvb5l+TJGKTO5Lh9Oq/Mnn8QqSuXNySLDG5jToj3ne1wOpj5WKK7MlPGna+kZ3FcWncIoHyTfaYp81L0jrV/Er+TMviq5diT1M5tljmzs11qKwuOEKF6jufwqAPJ5/xH8KGzbMHyk8rjH+zYGdY8+Lcyg0hDmCxiEuYDGIS5gtjEhwM1oU0NVpYDQ1TCAaDDSwcO6pRWCMTiAoJOwECc1Fdja63J4jJZhj3rtpH3b7Ccm22VssR3qaIUR39llgMgBW773HKaIcNZ2ZLvkGnkTO18GyVGpsCCDbfr2nLlXKMvFnWhbGcFJP2TKuD9JdV/dtsOUd4eC0RG76ks/RLyzGnQ1+lrfMbXY87EX0bJYLx9HUoqjmNm/pAsjv3IZTLxbgyIaWqxG37xWb2aNzotstxRWyty/iaq5v0zDyKVLtF0hmjTmtD1l6A0GBL0FxOVBJpEiOVgjURceHCakvcdIE9zodR4OWSKH/M64JsSO9tpl+tNPo6f+NU16LPLsiqYhPWqP7b2IBu489oytO1/cxF1yoWQiVOb4FVq+nSueS79Wi+RUlLxQ/jXOcPOZd5JkYpgmpZ2awta4UTVx+Mo9yOdzOc5tKHSRdUaCoLIAo7AWmxQUfRzZ2Sn3J6ExhFJCmMFhoS5gMNCHMBjUhDmAxiQ0NNYGDUaFoDQ5Wli2gw0sHD5nlNkSM1xBjLkUx5M5nKt1+KOzwacXkwsgwgvqMPi1Z2DzbusRd4vMlpiw+90+PmarLlBHOq4zsZn61T1am/zb+85s5fUenXrh9GOIUjM9lO+m4PzFrZDXGMO1+zho6TY9OgkzA1LyWjtZ06el7wv1gvxW6LpUtzc7HfwZUYdhSkPFO0PxFuelxhmuo8TRH0cy38mSlaGIYeuWUMSTAGwSkmBKRypTlNEjIgVsIhNyBAcEzTC6S6TH5fi/QYflb2sOloDjnaHRl56pFFnj6MZqG4Dhgfg2meyT80zbTDaXH/AGNRSbadePo89NdnS0spIBjKCwWxgsJIS5gsYhDmLY2KEMYDGJBgzToODUMNANDlaELaDBlgtCsTUsDFzlgyuOsx1WpqqE9zOM5eUz0EY+MEjSZYwVCZ0YS8YnI5C8p4VmLpk3a5NzYbTFY23pvpxZEGidJJ+LCAngyS0OixHLrLTJKO+xrU72PfY+YXiD5Z0HVpi+3aFgCm37A0yYRyHUVubf8ARDSEzli0saQAAEelhhnLXo28IWMpiTAJMkqJeCmwyJMK8jjjaRouL7IriBg9NEeokpoanhRZtT11Ft/xHK55zHctksOrxm1Ds09HlOnB9HCsX3BMYYCQJMoJIWxgsNIS5gsNIQ7QGNSEO0WMSCUzSmC0OUwkwGhqmGLaGXkBwg5k9kPgzPe/tNPHjskZahz+s5Nfs7c/RosHfRNm9HNkl5aBiMOTa3IdImUWOhYkRaaQUjQ2PWnCSAbH005j9PMYkJm/2LMtEbOS8BbGYZ7NvDj7FWdonAxyMj6HUxCSFyJNMS8FSHrJgpjAsmA6dK7SNFKXYiokFodFkWokHB6ZGWkFbUBY94mdepmuq5pokpUBjaZdCeTXktCLTRpmwAtKCwWzQQkhTmCxiQhzFsYkR3MBjUg1aaEwWh6mEmLY0GGAwwZYOEDND7D4mW9/aauN+SM/hEuQPmcyv2da14maWktgBNZzWHU2F4LCitIKLBSNTZIVYSQqUj7lCQtsCqOveFgEWJIl4Xp1UhJFaSaNNr7RkUxMpIskWOSMcmSEWXgqTHosmCmx6rJgtsIrKB0S6SmhsZEaokEfGRGqJAaHRkQ1azWioPGbLF5RJOqakY8AZpRaQBaUGkKZoLYaQl2i2MSI7mAxiQaGPTKaHo0PRbQ0NC0W0GGkBwi40XUxFvaH09MpcvT3+JzoLGzqWv7S8w5236x5ka7wXVqXJHQWlDIrDtNYSQMmOtCSEuQDiHgPkDpvtCSBbOBJaRHIalO0Yoi3Il0Ev4jEhE5YiaiRiRnbHokvBTkORJWC2x6LJgtsPRBwHRbJKwNSI9RILQ6MiHVpwcNEZFbiEs3kXHkRLX3G6EtgFqjkxOAM0jCSALQNDwWzwWEkJZoLYxIQ7QGMSCR45MpocjQkxbQ1Xh6A0MVpegtC624i5BRK/DUrO3iYfHGb5T8oosAbDxLYtdsRSG1/BlIbIk01jkjNOQ3TGJGdyOMsLxB8jq04SiU5BaO0PxK0NacJIByJ2Gp7RqRnsl2TEpQsM7mOWnJgtyGrTkwW5DVSVgDkGElNA+QLJKwJSEVEgtDYyIdZIDRojIr6yi4vsNxfyIDXZrg3jwhEiUmPximaVoaQpnghpC2aC2GkKZoLDSEu0BjEj5HjUymhytDTAaGBoWgYMV4SYLQbGUwUhWmxvM1iHQf6CqN7T4iWOj7Bw0uJdpNpx8THNj1S8ajM2d0Q0gPI6EhpEcg1SGkC5DUpwkhbkTcGt9oaM9r6J6UYWGaUxwoyC3IMUpCvIFN4JH0S6NKUKb0TVp2JEoNMjVVgtDYshVVgtGmDKXOAQot3iLOkdHidyK0PFxfRsa7AZoWkSFs0BsNIWzQWwkhTNBYxIUzQGw0j4NGkaGK8JMBoYHhaDgavC0BxGh5egtHztFWFw9gs1xb4mVs0pfsPDfMOIFhZUrdJoijBYPAMakZ2GEjUgNC0w0itGLShYA5ElaNxCwS59kvAUhqhJCbZdF3SwJlOSQhQbPsSgp2vuT0kXZHHCNVqdxp+OsvCsFUAbymiSLbDUYEmXCAWMwlwWHMCApBSr66KaqIYMSDXEFo0wKPO/ufWIt9HS4n5FJqiEdDAWaTS0hbNBbDSFs0EJIUzQWw0hbNAYaR1TGJkaDvCACVoSZWDFaEmC0GrQkwWjrvtAmRID1RcA9Zhm8ZsrWon4SmOsdB6Z7Y57LFKnaaIGC0kKJqijHJkhFjUhDkOSlDwW5DVowsAcyVRpW6S8EylpJbDaSCOR3B/pLQDl12WuW1qn3R7vPSKsUf2XXKXpDa9Mc/vv+Y8l8SovQpL/sq6lE33+sahXobhqG8qTKS1lxh6dhM8ma4RJDJAG+JQ5nhtJuORjUzM4YykxMjGxRnM9q/dX6zPb/R1eHH2ylLRCN+AFpGFgDNBYSQstAbDSFs0FsJIUzQGGkEkaimNENC2dBlkCBllMNTCBYRlMpEKsf2mG1Gqtl/klQVLD8XX+8GNniw7KvqIuxgSDcg+JuhLVqORbFrqQ9afQDabIHOufZJpUI9GOUiVTw8MS5MlJhTL1AdkujhD2lORFFstsJl11tU2B3A63medufiaIU7+RJGGP3VGkdh18wfNe2H9NrpBnLH7c/iD9eIf+LPSDjMsKneOhcpLoRZxpRfZyjhrdJcpaVGGE+mkS2PSCZZWhYQMbSBG4v2jEwHHTJZyoRvMtyQcK2YfMsRqcnpMtktZ2qIeMcIRMUaAC0pl4AWgsJIWTAbCSAYwQ0LJgMJI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050" y="2971800"/>
            <a:ext cx="4648200" cy="3098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28600" y="1905000"/>
            <a:ext cx="87630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pt-PT" sz="32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SCHOOL PARTNERS:</a:t>
            </a:r>
            <a:r>
              <a:rPr lang="en-US" altLang="pt-PT" sz="3200" b="1" dirty="0">
                <a:latin typeface="Times New Roman" panose="02020603050405020304" pitchFamily="18" charset="0"/>
              </a:rPr>
              <a:t/>
            </a:r>
            <a:br>
              <a:rPr lang="en-US" altLang="pt-PT" sz="3200" b="1" dirty="0">
                <a:latin typeface="Times New Roman" panose="02020603050405020304" pitchFamily="18" charset="0"/>
              </a:rPr>
            </a:br>
            <a:r>
              <a:rPr lang="en-US" altLang="pt-PT" sz="2800" b="1" dirty="0" smtClean="0">
                <a:latin typeface="Times New Roman" panose="02020603050405020304" pitchFamily="18" charset="0"/>
              </a:rPr>
              <a:t>[</a:t>
            </a:r>
            <a:r>
              <a:rPr lang="en-US" altLang="pt-PT" sz="2800" b="1" dirty="0" err="1" smtClean="0">
                <a:latin typeface="Times New Roman" panose="02020603050405020304" pitchFamily="18" charset="0"/>
              </a:rPr>
              <a:t>Colégio</a:t>
            </a:r>
            <a:r>
              <a:rPr lang="en-US" altLang="pt-PT" sz="2800" b="1" dirty="0" smtClean="0">
                <a:latin typeface="Times New Roman" panose="02020603050405020304" pitchFamily="18" charset="0"/>
              </a:rPr>
              <a:t> Novo da Maia], [Maia], [Porto], [Portugal] </a:t>
            </a:r>
            <a:r>
              <a:rPr lang="en-US" altLang="pt-PT" sz="2800" b="1" dirty="0">
                <a:latin typeface="Times New Roman" panose="02020603050405020304" pitchFamily="18" charset="0"/>
              </a:rPr>
              <a:t/>
            </a:r>
            <a:br>
              <a:rPr lang="en-US" altLang="pt-PT" sz="2800" b="1" dirty="0">
                <a:latin typeface="Times New Roman" panose="02020603050405020304" pitchFamily="18" charset="0"/>
              </a:rPr>
            </a:br>
            <a:r>
              <a:rPr lang="en-US" altLang="pt-PT" sz="2800" b="1" dirty="0">
                <a:latin typeface="Times New Roman" panose="02020603050405020304" pitchFamily="18" charset="0"/>
              </a:rPr>
              <a:t>[</a:t>
            </a:r>
            <a:r>
              <a:rPr lang="en-US" sz="2800" b="1" dirty="0">
                <a:latin typeface="Times New Roman" panose="02020603050405020304" pitchFamily="18" charset="0"/>
              </a:rPr>
              <a:t>St. Andrew´s- Sewanee </a:t>
            </a:r>
            <a:r>
              <a:rPr lang="en-US" sz="2800" b="1" dirty="0" smtClean="0">
                <a:latin typeface="Times New Roman" panose="02020603050405020304" pitchFamily="18" charset="0"/>
              </a:rPr>
              <a:t>School</a:t>
            </a:r>
            <a:r>
              <a:rPr lang="en-US" altLang="pt-PT" sz="2800" b="1" dirty="0" smtClean="0">
                <a:latin typeface="Times New Roman" panose="02020603050405020304" pitchFamily="18" charset="0"/>
              </a:rPr>
              <a:t>], [</a:t>
            </a:r>
            <a:r>
              <a:rPr lang="en-US" sz="2800" b="1" dirty="0">
                <a:latin typeface="Times New Roman" panose="02020603050405020304" pitchFamily="18" charset="0"/>
              </a:rPr>
              <a:t>Tennessee</a:t>
            </a:r>
            <a:r>
              <a:rPr lang="en-US" altLang="pt-PT" sz="2800" b="1" dirty="0">
                <a:latin typeface="Times New Roman" panose="02020603050405020304" pitchFamily="18" charset="0"/>
              </a:rPr>
              <a:t>], [USA]</a:t>
            </a:r>
          </a:p>
          <a:p>
            <a:endParaRPr lang="en-US" altLang="pt-PT" sz="3200" dirty="0">
              <a:latin typeface="Times New Roman" panose="02020603050405020304" pitchFamily="18" charset="0"/>
            </a:endParaRPr>
          </a:p>
          <a:p>
            <a:r>
              <a:rPr lang="en-US" altLang="pt-PT" sz="32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GLOBAL PROBLEM:</a:t>
            </a:r>
            <a:r>
              <a:rPr lang="en-US" altLang="pt-PT" sz="3200" b="1" dirty="0">
                <a:latin typeface="Times New Roman" panose="02020603050405020304" pitchFamily="18" charset="0"/>
              </a:rPr>
              <a:t> </a:t>
            </a:r>
            <a:br>
              <a:rPr lang="en-US" altLang="pt-PT" sz="3200" b="1" dirty="0">
                <a:latin typeface="Times New Roman" panose="02020603050405020304" pitchFamily="18" charset="0"/>
              </a:rPr>
            </a:br>
            <a:r>
              <a:rPr lang="en-US" altLang="pt-PT" sz="3200" b="1" dirty="0" smtClean="0">
                <a:latin typeface="Times New Roman" panose="02020603050405020304" pitchFamily="18" charset="0"/>
              </a:rPr>
              <a:t>[International </a:t>
            </a:r>
            <a:r>
              <a:rPr lang="en-US" altLang="pt-PT" sz="3200" b="1" dirty="0" err="1" smtClean="0">
                <a:latin typeface="Times New Roman" panose="02020603050405020304" pitchFamily="18" charset="0"/>
              </a:rPr>
              <a:t>Labour</a:t>
            </a:r>
            <a:r>
              <a:rPr lang="en-US" altLang="pt-PT" sz="3200" b="1" dirty="0" smtClean="0">
                <a:latin typeface="Times New Roman" panose="02020603050405020304" pitchFamily="18" charset="0"/>
              </a:rPr>
              <a:t> and Migration Rules]</a:t>
            </a:r>
            <a:endParaRPr lang="en-US" altLang="pt-PT" sz="3200" b="1" dirty="0">
              <a:latin typeface="Times New Roman" panose="02020603050405020304" pitchFamily="18" charset="0"/>
            </a:endParaRPr>
          </a:p>
          <a:p>
            <a:endParaRPr lang="en-US" altLang="pt-PT" sz="3200" b="1" dirty="0">
              <a:latin typeface="Times New Roman" panose="02020603050405020304" pitchFamily="18" charset="0"/>
            </a:endParaRPr>
          </a:p>
          <a:p>
            <a:r>
              <a:rPr lang="en-US" altLang="pt-PT" sz="32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STUDENT GRADE LEVEL(S):</a:t>
            </a:r>
            <a:r>
              <a:rPr lang="en-US" altLang="pt-PT" sz="3200" b="1" dirty="0">
                <a:latin typeface="Times New Roman" panose="02020603050405020304" pitchFamily="18" charset="0"/>
              </a:rPr>
              <a:t> </a:t>
            </a:r>
            <a:br>
              <a:rPr lang="en-US" altLang="pt-PT" sz="3200" b="1" dirty="0">
                <a:latin typeface="Times New Roman" panose="02020603050405020304" pitchFamily="18" charset="0"/>
              </a:rPr>
            </a:br>
            <a:r>
              <a:rPr lang="en-US" altLang="pt-PT" sz="3200" b="1" dirty="0" smtClean="0">
                <a:latin typeface="Times New Roman" panose="02020603050405020304" pitchFamily="18" charset="0"/>
              </a:rPr>
              <a:t>[10</a:t>
            </a:r>
            <a:r>
              <a:rPr lang="en-US" altLang="pt-PT" sz="3200" b="1" baseline="30000" dirty="0" smtClean="0">
                <a:latin typeface="Times New Roman" panose="02020603050405020304" pitchFamily="18" charset="0"/>
              </a:rPr>
              <a:t>th</a:t>
            </a:r>
            <a:r>
              <a:rPr lang="en-US" altLang="pt-PT" sz="3200" b="1" dirty="0" smtClean="0">
                <a:latin typeface="Times New Roman" panose="02020603050405020304" pitchFamily="18" charset="0"/>
              </a:rPr>
              <a:t> to 12</a:t>
            </a:r>
            <a:r>
              <a:rPr lang="en-US" altLang="pt-PT" sz="3200" b="1" baseline="30000" dirty="0" smtClean="0">
                <a:latin typeface="Times New Roman" panose="02020603050405020304" pitchFamily="18" charset="0"/>
              </a:rPr>
              <a:t>th</a:t>
            </a:r>
            <a:r>
              <a:rPr lang="en-US" altLang="pt-PT" sz="3200" b="1" dirty="0" smtClean="0">
                <a:latin typeface="Times New Roman" panose="02020603050405020304" pitchFamily="18" charset="0"/>
              </a:rPr>
              <a:t> grade]</a:t>
            </a:r>
            <a:endParaRPr lang="en-US" altLang="pt-PT" sz="32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4636" y="1295400"/>
            <a:ext cx="9178636" cy="4800600"/>
          </a:xfrm>
        </p:spPr>
        <p:txBody>
          <a:bodyPr/>
          <a:lstStyle/>
          <a:p>
            <a:pPr lvl="0"/>
            <a:r>
              <a:rPr lang="en-US" b="1" dirty="0" smtClean="0"/>
              <a:t>Challenge 20/20</a:t>
            </a:r>
          </a:p>
          <a:p>
            <a:pPr lvl="1"/>
            <a:r>
              <a:rPr lang="en-US" sz="2000" b="1" dirty="0" smtClean="0"/>
              <a:t>Is a way to stimulate students to find local solutions for a variety of global problems in the world, using a collaborative learning system, as a team, and association with a school from another part of the world, in our case the USA, an  international challenge.</a:t>
            </a:r>
          </a:p>
          <a:p>
            <a:pPr lvl="1">
              <a:buNone/>
            </a:pPr>
            <a:endParaRPr lang="en-US" sz="2000" b="1" dirty="0" smtClean="0"/>
          </a:p>
          <a:p>
            <a:pPr lvl="1"/>
            <a:r>
              <a:rPr lang="en-US" sz="2000" b="1" dirty="0" smtClean="0"/>
              <a:t>This program has it´s basics on the new technologies (internet) aggregating a school from the USA with a school of another country, together, as a team, we will try to find local solutions for global problems. </a:t>
            </a:r>
          </a:p>
          <a:p>
            <a:pPr lvl="1">
              <a:buNone/>
            </a:pPr>
            <a:endParaRPr lang="en-US" sz="2000" b="1" dirty="0" smtClean="0"/>
          </a:p>
          <a:p>
            <a:pPr lvl="1"/>
            <a:r>
              <a:rPr lang="en-US" sz="2000" b="1" dirty="0" smtClean="0"/>
              <a:t>Hoping that one day the world will develop a more </a:t>
            </a:r>
            <a:r>
              <a:rPr lang="en-US" sz="2000" b="1" dirty="0" smtClean="0"/>
              <a:t>sustainable </a:t>
            </a:r>
            <a:r>
              <a:rPr lang="en-US" sz="2000" b="1" dirty="0" smtClean="0"/>
              <a:t>and equal society, helping mankind to conquer a more efficient global society in the future.</a:t>
            </a:r>
          </a:p>
          <a:p>
            <a:pPr lvl="1" algn="ctr"/>
            <a:r>
              <a:rPr lang="pt-PT" u="sng" dirty="0" smtClean="0">
                <a:hlinkClick r:id="rId2"/>
              </a:rPr>
              <a:t>http</a:t>
            </a:r>
            <a:r>
              <a:rPr lang="pt-PT" u="sng" dirty="0">
                <a:hlinkClick r:id="rId2"/>
              </a:rPr>
              <a:t>://www.nais.org/Articles/Pages/Challenge-20-20.aspx</a:t>
            </a:r>
            <a:r>
              <a:rPr lang="pt-PT" dirty="0">
                <a:hlinkClick r:id="rId2"/>
              </a:rPr>
              <a:t> </a:t>
            </a:r>
            <a:endParaRPr lang="pt-PT" dirty="0"/>
          </a:p>
          <a:p>
            <a:endParaRPr lang="pt-PT" altLang="pt-PT" dirty="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28600" y="6240463"/>
            <a:ext cx="32512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[</a:t>
            </a:r>
            <a:r>
              <a:rPr lang="en-US" altLang="pt-PT" sz="2000" dirty="0">
                <a:solidFill>
                  <a:schemeClr val="bg1"/>
                </a:solidFill>
                <a:latin typeface="Times New Roman" panose="02020603050405020304" pitchFamily="18" charset="0"/>
              </a:rPr>
              <a:t>LIS-</a:t>
            </a:r>
            <a:r>
              <a:rPr lang="en-US" altLang="pt-PT" sz="20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Colégio</a:t>
            </a:r>
            <a:r>
              <a:rPr lang="en-US" altLang="pt-PT" sz="2000" dirty="0">
                <a:solidFill>
                  <a:schemeClr val="bg1"/>
                </a:solidFill>
                <a:latin typeface="Times New Roman" panose="02020603050405020304" pitchFamily="18" charset="0"/>
              </a:rPr>
              <a:t> Novo da Maia]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PT" altLang="pt-PT" dirty="0" smtClean="0"/>
          </a:p>
          <a:p>
            <a:pPr marL="0" indent="0" algn="ctr">
              <a:buNone/>
            </a:pPr>
            <a:r>
              <a:rPr lang="pt-PT" altLang="pt-PT" dirty="0" smtClean="0"/>
              <a:t>HIGN NOON</a:t>
            </a:r>
          </a:p>
          <a:p>
            <a:pPr marL="0" indent="0" algn="ctr">
              <a:buNone/>
            </a:pPr>
            <a:r>
              <a:rPr lang="pt-PT" altLang="pt-PT" dirty="0" smtClean="0"/>
              <a:t>“20 GLOBAL PROBLEMS, 20 YEARS TO SOLVE THEM”</a:t>
            </a:r>
          </a:p>
          <a:p>
            <a:pPr marL="0" indent="0" algn="ctr">
              <a:buNone/>
            </a:pPr>
            <a:endParaRPr lang="pt-PT" altLang="pt-PT" dirty="0" smtClean="0"/>
          </a:p>
          <a:p>
            <a:pPr marL="0" indent="0" algn="ctr">
              <a:buNone/>
            </a:pPr>
            <a:r>
              <a:rPr lang="pt-PT" altLang="pt-PT" dirty="0" smtClean="0"/>
              <a:t>J.F. RISCHARD</a:t>
            </a:r>
            <a:endParaRPr lang="pt-PT" altLang="pt-PT" dirty="0"/>
          </a:p>
          <a:p>
            <a:pPr marL="0" indent="0" algn="ctr">
              <a:buNone/>
            </a:pPr>
            <a:endParaRPr lang="pt-PT" altLang="pt-PT" dirty="0" smtClean="0"/>
          </a:p>
          <a:p>
            <a:pPr marL="0" indent="0" algn="ctr">
              <a:buNone/>
            </a:pPr>
            <a:r>
              <a:rPr lang="pt-PT" altLang="pt-PT" sz="5400" dirty="0"/>
              <a:t>“THE GLOBAL SITUATION”</a:t>
            </a:r>
          </a:p>
          <a:p>
            <a:pPr marL="0" indent="0" algn="ctr">
              <a:buNone/>
            </a:pPr>
            <a:endParaRPr lang="pt-PT" altLang="pt-PT" dirty="0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28600" y="6240463"/>
            <a:ext cx="30812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pt-PT" sz="2000" dirty="0">
                <a:solidFill>
                  <a:schemeClr val="bg1"/>
                </a:solidFill>
                <a:latin typeface="Times New Roman" panose="02020603050405020304" pitchFamily="18" charset="0"/>
              </a:rPr>
              <a:t>[LIS-</a:t>
            </a:r>
            <a:r>
              <a:rPr lang="en-US" altLang="pt-PT" sz="20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Colégio</a:t>
            </a:r>
            <a:r>
              <a:rPr lang="en-US" altLang="pt-PT" sz="2000" dirty="0">
                <a:solidFill>
                  <a:schemeClr val="bg1"/>
                </a:solidFill>
                <a:latin typeface="Times New Roman" panose="02020603050405020304" pitchFamily="18" charset="0"/>
              </a:rPr>
              <a:t> Novo da Maia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28600" y="6240463"/>
            <a:ext cx="31662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[LIS-Colégio Novo da Maia]</a:t>
            </a:r>
            <a:endParaRPr lang="en-US" altLang="pt-PT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172045217"/>
              </p:ext>
            </p:extLst>
          </p:nvPr>
        </p:nvGraphicFramePr>
        <p:xfrm>
          <a:off x="228600" y="1295400"/>
          <a:ext cx="8610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714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28600" y="6240463"/>
            <a:ext cx="31662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[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LIS-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Colégio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Novo da Maia]</a:t>
            </a:r>
            <a:endParaRPr lang="en-US" altLang="pt-PT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482799277"/>
              </p:ext>
            </p:extLst>
          </p:nvPr>
        </p:nvGraphicFramePr>
        <p:xfrm>
          <a:off x="1219200" y="1371600"/>
          <a:ext cx="10210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881705217"/>
              </p:ext>
            </p:extLst>
          </p:nvPr>
        </p:nvGraphicFramePr>
        <p:xfrm>
          <a:off x="-609600" y="2743200"/>
          <a:ext cx="2971800" cy="195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3642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28600" y="6240463"/>
            <a:ext cx="31662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[LIS-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Colégio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Novo da Maia]</a:t>
            </a:r>
            <a:endParaRPr lang="en-US" altLang="pt-PT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850099329"/>
              </p:ext>
            </p:extLst>
          </p:nvPr>
        </p:nvGraphicFramePr>
        <p:xfrm>
          <a:off x="1295400" y="1371600"/>
          <a:ext cx="10210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505708291"/>
              </p:ext>
            </p:extLst>
          </p:nvPr>
        </p:nvGraphicFramePr>
        <p:xfrm>
          <a:off x="-533400" y="2743200"/>
          <a:ext cx="2971800" cy="195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41346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28600" y="6240463"/>
            <a:ext cx="31662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[LIS-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Colégio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Novo da Maia]</a:t>
            </a:r>
            <a:endParaRPr lang="en-US" altLang="pt-PT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9810740"/>
              </p:ext>
            </p:extLst>
          </p:nvPr>
        </p:nvGraphicFramePr>
        <p:xfrm>
          <a:off x="-533400" y="4038600"/>
          <a:ext cx="2971800" cy="195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haveta à direita 4"/>
          <p:cNvSpPr/>
          <p:nvPr/>
        </p:nvSpPr>
        <p:spPr>
          <a:xfrm>
            <a:off x="7086600" y="1447800"/>
            <a:ext cx="1143000" cy="4648200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230206475"/>
              </p:ext>
            </p:extLst>
          </p:nvPr>
        </p:nvGraphicFramePr>
        <p:xfrm>
          <a:off x="990600" y="1295400"/>
          <a:ext cx="76962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3155130424"/>
              </p:ext>
            </p:extLst>
          </p:nvPr>
        </p:nvGraphicFramePr>
        <p:xfrm>
          <a:off x="1828800" y="3657600"/>
          <a:ext cx="73152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6" name="CaixaDeTexto 5"/>
          <p:cNvSpPr txBox="1"/>
          <p:nvPr/>
        </p:nvSpPr>
        <p:spPr>
          <a:xfrm rot="16200000">
            <a:off x="7340937" y="3168134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Unprecedented Stresses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3200400"/>
            <a:ext cx="3048000" cy="685800"/>
          </a:xfrm>
        </p:spPr>
        <p:txBody>
          <a:bodyPr/>
          <a:lstStyle/>
          <a:p>
            <a:pPr marL="0" indent="0">
              <a:buNone/>
            </a:pPr>
            <a:r>
              <a:rPr lang="pt-PT" altLang="pt-PT" b="1" i="1" dirty="0" smtClean="0"/>
              <a:t>“</a:t>
            </a:r>
            <a:r>
              <a:rPr lang="pt-PT" altLang="pt-PT" b="1" i="1" dirty="0" err="1" smtClean="0"/>
              <a:t>The</a:t>
            </a:r>
            <a:r>
              <a:rPr lang="pt-PT" altLang="pt-PT" b="1" i="1" dirty="0" smtClean="0"/>
              <a:t> BIG FORCES ”</a:t>
            </a:r>
            <a:endParaRPr lang="pt-PT" altLang="pt-PT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altLang="pt-PT" b="1" dirty="0" smtClean="0"/>
              <a:t>TWENTY Global Issues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altLang="pt-PT" b="1" dirty="0" smtClean="0"/>
              <a:t>Sharing our Planet: </a:t>
            </a: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en-US" altLang="pt-PT" b="1" dirty="0" smtClean="0"/>
              <a:t>Issues involving the global commons.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altLang="pt-PT" b="1" dirty="0" smtClean="0"/>
              <a:t>Sharing our Humanity: </a:t>
            </a: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en-US" altLang="pt-PT" b="1" dirty="0" smtClean="0"/>
              <a:t>Issues requiring a global commitment.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altLang="pt-PT" b="1" dirty="0" smtClean="0"/>
              <a:t>Sharing our Rule Book: </a:t>
            </a: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en-US" altLang="pt-PT" b="1" dirty="0" smtClean="0"/>
              <a:t>Issues needing a global regulatory approach</a:t>
            </a:r>
            <a:r>
              <a:rPr lang="pt-PT" altLang="pt-PT" b="1" dirty="0" smtClean="0"/>
              <a:t>.</a:t>
            </a:r>
            <a:endParaRPr lang="pt-PT" altLang="pt-PT" b="1" dirty="0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28600" y="6240463"/>
            <a:ext cx="325121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[LIS-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Colégio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Novo 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da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Maia]</a:t>
            </a:r>
          </a:p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]</a:t>
            </a:r>
            <a:endParaRPr lang="en-US" altLang="pt-PT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altLang="pt-PT" b="1" dirty="0" smtClean="0"/>
              <a:t>TWENTY Global Issues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Sharing our Planet: 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Issues involving the global commons: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Global Warming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Biodiversity and ecosystem losses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Fisheries depletion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Deforestation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Water </a:t>
            </a:r>
            <a:r>
              <a:rPr lang="en-US" altLang="pt-PT" b="1" dirty="0" smtClean="0"/>
              <a:t>deficit</a:t>
            </a:r>
            <a:endParaRPr lang="en-US" altLang="pt-PT" b="1" dirty="0" smtClean="0"/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err="1" smtClean="0"/>
              <a:t>Martime</a:t>
            </a:r>
            <a:r>
              <a:rPr lang="en-US" altLang="pt-PT" b="1" dirty="0" smtClean="0"/>
              <a:t> safety and pollution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28600" y="6240463"/>
            <a:ext cx="32512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[LIS-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Colégio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Novo 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da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Maia]</a:t>
            </a:r>
            <a:endParaRPr lang="en-US" altLang="pt-PT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t-PT" altLang="pt-PT" b="1" dirty="0" smtClean="0"/>
              <a:t>TWENTY Global </a:t>
            </a:r>
            <a:r>
              <a:rPr lang="pt-PT" altLang="pt-PT" b="1" dirty="0" err="1" smtClean="0"/>
              <a:t>Issues</a:t>
            </a:r>
            <a:endParaRPr lang="pt-PT" altLang="pt-PT" b="1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Sharing our Humanity: 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Issues requiring a global </a:t>
            </a:r>
            <a:r>
              <a:rPr lang="en-US" altLang="pt-PT" b="1" dirty="0" smtClean="0"/>
              <a:t>commitment:</a:t>
            </a:r>
            <a:endParaRPr lang="en-US" altLang="pt-PT" b="1" dirty="0" smtClean="0"/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Massive step-up in the fight against poverty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Peacekeeping, conflict prevention, combating terrorism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Education for all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Global </a:t>
            </a:r>
            <a:r>
              <a:rPr lang="en-US" altLang="pt-PT" b="1" dirty="0" smtClean="0"/>
              <a:t>infectious </a:t>
            </a:r>
            <a:r>
              <a:rPr lang="en-US" altLang="pt-PT" b="1" dirty="0" smtClean="0"/>
              <a:t>diseases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Digital divide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Natural disaster prevention and mitigation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28600" y="6240463"/>
            <a:ext cx="325121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[LIS-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Colégio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Novo 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da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Maia]</a:t>
            </a:r>
          </a:p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]</a:t>
            </a:r>
            <a:endParaRPr lang="en-US" altLang="pt-PT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8839200" cy="4800600"/>
          </a:xfrm>
        </p:spPr>
        <p:txBody>
          <a:bodyPr/>
          <a:lstStyle/>
          <a:p>
            <a:pPr algn="ctr"/>
            <a:r>
              <a:rPr lang="pt-PT" altLang="pt-PT" b="1" dirty="0" smtClean="0"/>
              <a:t>TWENTY Global </a:t>
            </a:r>
            <a:r>
              <a:rPr lang="pt-PT" altLang="pt-PT" b="1" dirty="0" err="1" smtClean="0"/>
              <a:t>Issues</a:t>
            </a:r>
            <a:endParaRPr lang="pt-PT" altLang="pt-PT" b="1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pt-PT" b="1" dirty="0" smtClean="0"/>
              <a:t>Sharing our Rule Book: 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altLang="pt-PT" sz="2000" b="1" dirty="0" smtClean="0"/>
              <a:t>Issues needing a global regulatory approach: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sz="2000" b="1" dirty="0" smtClean="0"/>
              <a:t>Reinventing taxation for the twenty first century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sz="2000" b="1" dirty="0" smtClean="0"/>
              <a:t>Biotechnology rules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sz="2000" b="1" dirty="0" smtClean="0"/>
              <a:t>Global financial architecture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sz="2000" b="1" dirty="0" smtClean="0"/>
              <a:t>Illegal drugs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sz="2000" b="1" dirty="0" smtClean="0"/>
              <a:t>Trades investment and competition rules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sz="2000" b="1" dirty="0" smtClean="0"/>
              <a:t>Intellectual </a:t>
            </a:r>
            <a:r>
              <a:rPr lang="en-US" altLang="pt-PT" sz="2000" b="1" dirty="0" smtClean="0"/>
              <a:t>property rights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sz="2000" b="1" dirty="0" smtClean="0"/>
              <a:t>E-commerce rules</a:t>
            </a:r>
          </a:p>
          <a:p>
            <a:pPr lvl="2">
              <a:lnSpc>
                <a:spcPct val="150000"/>
              </a:lnSpc>
              <a:spcBef>
                <a:spcPts val="0"/>
              </a:spcBef>
            </a:pPr>
            <a:r>
              <a:rPr lang="en-US" altLang="pt-PT" sz="2000" b="1" dirty="0" smtClean="0"/>
              <a:t>International </a:t>
            </a:r>
            <a:r>
              <a:rPr lang="en-US" altLang="pt-PT" sz="2000" b="1" dirty="0" err="1" smtClean="0"/>
              <a:t>Labour</a:t>
            </a:r>
            <a:r>
              <a:rPr lang="en-US" altLang="pt-PT" sz="2000" b="1" dirty="0" smtClean="0"/>
              <a:t> and Migration Rules</a:t>
            </a:r>
            <a:endParaRPr lang="en-US" altLang="pt-PT" sz="2000" b="1" dirty="0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28600" y="6240463"/>
            <a:ext cx="325121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[LIS-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Colégio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Novo 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da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Maia]</a:t>
            </a:r>
          </a:p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]	</a:t>
            </a:r>
            <a:endParaRPr lang="en-US" altLang="pt-PT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pt-PT" dirty="0" smtClean="0"/>
              <a:t>THE CHALLENGE:</a:t>
            </a:r>
          </a:p>
          <a:p>
            <a:pPr marL="0" lvl="2" indent="0" algn="ctr">
              <a:buNone/>
            </a:pPr>
            <a:r>
              <a:rPr lang="en-US" altLang="pt-PT" sz="2800" b="1" i="1" dirty="0" smtClean="0"/>
              <a:t>International </a:t>
            </a:r>
            <a:r>
              <a:rPr lang="en-US" altLang="pt-PT" sz="2800" b="1" i="1" dirty="0" err="1" smtClean="0"/>
              <a:t>Labour</a:t>
            </a:r>
            <a:r>
              <a:rPr lang="en-US" altLang="pt-PT" sz="2800" b="1" i="1" dirty="0" smtClean="0"/>
              <a:t> and Migration.</a:t>
            </a:r>
          </a:p>
          <a:p>
            <a:pPr marL="342900" lvl="2" indent="-342900" algn="ctr"/>
            <a:endParaRPr lang="en-US" altLang="pt-PT" b="1" dirty="0" smtClean="0"/>
          </a:p>
          <a:p>
            <a:pPr marL="342900" lvl="2" indent="-342900" algn="ctr"/>
            <a:r>
              <a:rPr lang="en-US" altLang="pt-PT" b="1" dirty="0" smtClean="0"/>
              <a:t>The Challenge</a:t>
            </a:r>
          </a:p>
          <a:p>
            <a:pPr marL="989013" lvl="2" indent="360363"/>
            <a:r>
              <a:rPr lang="en-US" altLang="pt-PT" b="1" dirty="0" smtClean="0"/>
              <a:t>Understanding these two phenomenons</a:t>
            </a:r>
          </a:p>
          <a:p>
            <a:pPr marL="989013" lvl="2" indent="360363"/>
            <a:endParaRPr lang="en-US" altLang="pt-PT" b="1" dirty="0" smtClean="0"/>
          </a:p>
          <a:p>
            <a:pPr marL="989013" lvl="2" indent="360363"/>
            <a:r>
              <a:rPr lang="en-US" altLang="pt-PT" b="1" dirty="0" smtClean="0"/>
              <a:t>Debating opinions and ideas</a:t>
            </a:r>
          </a:p>
          <a:p>
            <a:pPr marL="989013" lvl="2" indent="360363">
              <a:buNone/>
            </a:pPr>
            <a:endParaRPr lang="en-US" altLang="pt-PT" b="1" dirty="0" smtClean="0"/>
          </a:p>
          <a:p>
            <a:pPr marL="989013" lvl="2" indent="360363"/>
            <a:r>
              <a:rPr lang="en-US" altLang="pt-PT" b="1" dirty="0" smtClean="0"/>
              <a:t>Local solutions for global problems</a:t>
            </a:r>
          </a:p>
          <a:p>
            <a:pPr marL="342900" lvl="2" indent="-342900" algn="ctr"/>
            <a:endParaRPr lang="pt-PT" altLang="pt-PT" b="1" dirty="0"/>
          </a:p>
          <a:p>
            <a:pPr marL="0" indent="0" algn="ctr">
              <a:buNone/>
            </a:pPr>
            <a:endParaRPr lang="pt-PT" altLang="pt-PT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28600" y="6240463"/>
            <a:ext cx="325121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[LIS-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Colégio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Novo 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da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Maia]</a:t>
            </a:r>
          </a:p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]	</a:t>
            </a:r>
            <a:endParaRPr lang="en-US" altLang="pt-PT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altLang="pt-PT" b="1" dirty="0" smtClean="0"/>
              <a:t>Participantes: CNM</a:t>
            </a:r>
          </a:p>
          <a:p>
            <a:pPr marL="0" indent="0" algn="ctr">
              <a:buNone/>
            </a:pPr>
            <a:r>
              <a:rPr lang="en-US" altLang="pt-PT" b="1" i="1" dirty="0" smtClean="0"/>
              <a:t>The</a:t>
            </a:r>
            <a:r>
              <a:rPr lang="pt-PT" altLang="pt-PT" b="1" i="1" dirty="0" smtClean="0"/>
              <a:t> 10th, 11th </a:t>
            </a:r>
            <a:r>
              <a:rPr lang="pt-PT" altLang="pt-PT" b="1" i="1" dirty="0" err="1" smtClean="0"/>
              <a:t>and</a:t>
            </a:r>
            <a:r>
              <a:rPr lang="pt-PT" altLang="pt-PT" b="1" i="1" dirty="0" smtClean="0"/>
              <a:t> 12th grade </a:t>
            </a:r>
            <a:r>
              <a:rPr lang="pt-PT" altLang="pt-PT" b="1" i="1" dirty="0" err="1" smtClean="0"/>
              <a:t>level</a:t>
            </a:r>
            <a:endParaRPr lang="pt-PT" altLang="pt-PT" b="1" i="1" dirty="0" smtClean="0"/>
          </a:p>
          <a:p>
            <a:pPr marL="0" indent="0">
              <a:buNone/>
            </a:pPr>
            <a:endParaRPr lang="pt-PT" altLang="pt-PT" dirty="0" smtClean="0"/>
          </a:p>
          <a:p>
            <a:pPr marL="0" indent="0">
              <a:buNone/>
            </a:pPr>
            <a:r>
              <a:rPr lang="pt-PT" altLang="pt-PT" b="1" dirty="0" smtClean="0"/>
              <a:t>General </a:t>
            </a:r>
            <a:r>
              <a:rPr lang="pt-PT" altLang="pt-PT" b="1" dirty="0" err="1" smtClean="0"/>
              <a:t>Information</a:t>
            </a:r>
            <a:r>
              <a:rPr lang="pt-PT" altLang="pt-PT" b="1" dirty="0" smtClean="0"/>
              <a:t>:</a:t>
            </a:r>
          </a:p>
          <a:p>
            <a:pPr marL="0" indent="0">
              <a:buNone/>
            </a:pPr>
            <a:endParaRPr lang="pt-PT" altLang="pt-PT" dirty="0"/>
          </a:p>
          <a:p>
            <a:pPr marL="0" indent="0">
              <a:buNone/>
            </a:pPr>
            <a:endParaRPr lang="pt-PT" altLang="pt-PT" dirty="0" smtClean="0"/>
          </a:p>
          <a:p>
            <a:pPr marL="0" indent="0">
              <a:buNone/>
            </a:pPr>
            <a:endParaRPr lang="pt-PT" altLang="pt-PT" dirty="0"/>
          </a:p>
          <a:p>
            <a:pPr marL="0" indent="0">
              <a:buNone/>
            </a:pPr>
            <a:endParaRPr lang="pt-PT" altLang="pt-PT" dirty="0" smtClean="0"/>
          </a:p>
          <a:p>
            <a:pPr marL="0" indent="0" algn="ctr">
              <a:buNone/>
            </a:pPr>
            <a:r>
              <a:rPr lang="pt-PT" dirty="0">
                <a:hlinkClick r:id="rId2"/>
              </a:rPr>
              <a:t>http://cnm.tiged.org/challenge2014/guest/</a:t>
            </a:r>
            <a:endParaRPr lang="pt-PT" dirty="0"/>
          </a:p>
          <a:p>
            <a:pPr marL="0" indent="0">
              <a:buNone/>
            </a:pPr>
            <a:endParaRPr lang="pt-PT" altLang="pt-PT" dirty="0"/>
          </a:p>
        </p:txBody>
      </p:sp>
      <p:sp>
        <p:nvSpPr>
          <p:cNvPr id="2" name="Retângulo 1"/>
          <p:cNvSpPr/>
          <p:nvPr/>
        </p:nvSpPr>
        <p:spPr>
          <a:xfrm>
            <a:off x="2819400" y="5513834"/>
            <a:ext cx="42298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indent="0" algn="ctr">
              <a:buNone/>
            </a:pPr>
            <a:r>
              <a:rPr lang="pt-PT" altLang="pt-PT" sz="2400" b="1" dirty="0"/>
              <a:t>“KEEP PEOPLE THINKING”</a:t>
            </a:r>
          </a:p>
        </p:txBody>
      </p:sp>
      <p:pic>
        <p:nvPicPr>
          <p:cNvPr id="3" name="Imagem 2" descr="Recorte de Ecrã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69" y="3276600"/>
            <a:ext cx="6387352" cy="1524000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28600" y="6240463"/>
            <a:ext cx="325121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[LIS-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Colégio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Novo </a:t>
            </a:r>
            <a:r>
              <a:rPr lang="en-US" altLang="pt-PT" sz="2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da</a:t>
            </a: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Maia]</a:t>
            </a:r>
          </a:p>
          <a:p>
            <a:pPr>
              <a:spcBef>
                <a:spcPct val="50000"/>
              </a:spcBef>
            </a:pPr>
            <a:r>
              <a:rPr lang="en-US" altLang="pt-PT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]	</a:t>
            </a:r>
            <a:endParaRPr lang="en-US" altLang="pt-PT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389C75BADE99419CEDE7279FDC52C3" ma:contentTypeVersion="0" ma:contentTypeDescription="Create a new document." ma:contentTypeScope="" ma:versionID="ff39df69ae2512e34bc754bcd0d32e4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AAEC60-3608-434F-942A-BBBF555D8E79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7E452E5-CF94-4D91-B28D-62D1239D77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F87DBB9-A291-4460-A2BA-8DE3EC83C18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633</Words>
  <Application>Microsoft Office PowerPoint</Application>
  <PresentationFormat>Apresentação no Ecrã (4:3)</PresentationFormat>
  <Paragraphs>151</Paragraphs>
  <Slides>14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14</vt:i4>
      </vt:variant>
    </vt:vector>
  </HeadingPairs>
  <TitlesOfParts>
    <vt:vector size="18" baseType="lpstr">
      <vt:lpstr>Arial</vt:lpstr>
      <vt:lpstr>Times New Roman</vt:lpstr>
      <vt:lpstr>Default Design</vt:lpstr>
      <vt:lpstr>Custom Design</vt:lpstr>
      <vt:lpstr>International Labour and Migration Rules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NAIS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NAIS template</dc:title>
  <dc:creator>Spaeder</dc:creator>
  <cp:lastModifiedBy>Michael Cunha</cp:lastModifiedBy>
  <cp:revision>60</cp:revision>
  <dcterms:created xsi:type="dcterms:W3CDTF">2006-12-11T17:28:10Z</dcterms:created>
  <dcterms:modified xsi:type="dcterms:W3CDTF">2014-12-01T16:48:08Z</dcterms:modified>
</cp:coreProperties>
</file>